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8" r:id="rId5"/>
    <p:sldId id="488" r:id="rId6"/>
    <p:sldId id="472" r:id="rId7"/>
    <p:sldId id="499" r:id="rId8"/>
    <p:sldId id="498" r:id="rId9"/>
    <p:sldId id="501" r:id="rId10"/>
    <p:sldId id="500" r:id="rId11"/>
    <p:sldId id="502" r:id="rId12"/>
    <p:sldId id="503" r:id="rId13"/>
    <p:sldId id="504" r:id="rId14"/>
    <p:sldId id="490" r:id="rId15"/>
    <p:sldId id="491" r:id="rId16"/>
    <p:sldId id="471" r:id="rId17"/>
    <p:sldId id="505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CF447009-E08C-482E-A469-795FF5481F31}"/>
    <pc:docChg chg="undo custSel addSld delSld modSld sldOrd">
      <pc:chgData name="Siniša ᵀᴴᴱ ᴼᴿᴵᴳᴵᴻᴬᴸ Wolfenstein" userId="215f646470bc261a" providerId="LiveId" clId="{CF447009-E08C-482E-A469-795FF5481F31}" dt="2021-02-18T15:30:28.715" v="3043"/>
      <pc:docMkLst>
        <pc:docMk/>
      </pc:docMkLst>
      <pc:sldChg chg="addSp delSp modSp ord delAnim modAnim">
        <pc:chgData name="Siniša ᵀᴴᴱ ᴼᴿᴵᴳᴵᴻᴬᴸ Wolfenstein" userId="215f646470bc261a" providerId="LiveId" clId="{CF447009-E08C-482E-A469-795FF5481F31}" dt="2021-02-18T15:29:00.458" v="3036" actId="20577"/>
        <pc:sldMkLst>
          <pc:docMk/>
          <pc:sldMk cId="1836923915" sldId="471"/>
        </pc:sldMkLst>
        <pc:spChg chg="del">
          <ac:chgData name="Siniša ᵀᴴᴱ ᴼᴿᴵᴳᴵᴻᴬᴸ Wolfenstein" userId="215f646470bc261a" providerId="LiveId" clId="{CF447009-E08C-482E-A469-795FF5481F31}" dt="2021-02-17T15:41:13.587" v="730" actId="478"/>
          <ac:spMkLst>
            <pc:docMk/>
            <pc:sldMk cId="1836923915" sldId="471"/>
            <ac:spMk id="11" creationId="{AEE4B9B4-9760-4403-901F-C2C1BC7E4DE6}"/>
          </ac:spMkLst>
        </pc:spChg>
        <pc:spChg chg="add mod">
          <ac:chgData name="Siniša ᵀᴴᴱ ᴼᴿᴵᴳᴵᴻᴬᴸ Wolfenstein" userId="215f646470bc261a" providerId="LiveId" clId="{CF447009-E08C-482E-A469-795FF5481F31}" dt="2021-02-17T15:52:01.714" v="1387" actId="20577"/>
          <ac:spMkLst>
            <pc:docMk/>
            <pc:sldMk cId="1836923915" sldId="471"/>
            <ac:spMk id="13" creationId="{3362A866-47DB-47BA-85AD-F2E30AAD5DC8}"/>
          </ac:spMkLst>
        </pc:spChg>
        <pc:spChg chg="mod">
          <ac:chgData name="Siniša ᵀᴴᴱ ᴼᴿᴵᴳᴵᴻᴬᴸ Wolfenstein" userId="215f646470bc261a" providerId="LiveId" clId="{CF447009-E08C-482E-A469-795FF5481F31}" dt="2021-02-17T15:41:10.078" v="729" actId="20577"/>
          <ac:spMkLst>
            <pc:docMk/>
            <pc:sldMk cId="1836923915" sldId="47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CF447009-E08C-482E-A469-795FF5481F31}" dt="2021-02-18T15:29:00.458" v="3036" actId="20577"/>
          <ac:spMkLst>
            <pc:docMk/>
            <pc:sldMk cId="1836923915" sldId="47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7T15:43:06.165" v="735" actId="14100"/>
          <ac:picMkLst>
            <pc:docMk/>
            <pc:sldMk cId="1836923915" sldId="47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7T15:41:35.808" v="731" actId="14826"/>
          <ac:picMkLst>
            <pc:docMk/>
            <pc:sldMk cId="1836923915" sldId="471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CF447009-E08C-482E-A469-795FF5481F31}" dt="2021-02-17T15:48:11.001" v="1082" actId="478"/>
          <ac:picMkLst>
            <pc:docMk/>
            <pc:sldMk cId="1836923915" sldId="471"/>
            <ac:picMk id="4" creationId="{47E73B01-F725-48D2-9D58-93627A208E1A}"/>
          </ac:picMkLst>
        </pc:picChg>
        <pc:picChg chg="add mod">
          <ac:chgData name="Siniša ᵀᴴᴱ ᴼᴿᴵᴳᴵᴻᴬᴸ Wolfenstein" userId="215f646470bc261a" providerId="LiveId" clId="{CF447009-E08C-482E-A469-795FF5481F31}" dt="2021-02-17T15:50:29.282" v="1194" actId="1076"/>
          <ac:picMkLst>
            <pc:docMk/>
            <pc:sldMk cId="1836923915" sldId="471"/>
            <ac:picMk id="5" creationId="{09AF8E95-09E9-4B98-8ED1-9C1A92D14C19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7" creationId="{2EEE424B-AC93-42F6-839A-47CB980C0209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8" creationId="{601BFA27-1154-4CB2-93F5-22A74ADA46C2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9" creationId="{FD736474-39A1-4A65-823B-48254465F58B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10" creationId="{41FA8EAA-75CD-43FC-939B-5FD234FFB583}"/>
          </ac:picMkLst>
        </pc:picChg>
      </pc:sldChg>
      <pc:sldChg chg="addSp delSp modSp ord delAnim modAnim">
        <pc:chgData name="Siniša ᵀᴴᴱ ᴼᴿᴵᴳᴵᴻᴬᴸ Wolfenstein" userId="215f646470bc261a" providerId="LiveId" clId="{CF447009-E08C-482E-A469-795FF5481F31}" dt="2021-02-18T15:29:03.961" v="3037" actId="20577"/>
        <pc:sldMkLst>
          <pc:docMk/>
          <pc:sldMk cId="313050960" sldId="472"/>
        </pc:sldMkLst>
        <pc:spChg chg="add mod">
          <ac:chgData name="Siniša ᵀᴴᴱ ᴼᴿᴵᴳᴵᴻᴬᴸ Wolfenstein" userId="215f646470bc261a" providerId="LiveId" clId="{CF447009-E08C-482E-A469-795FF5481F31}" dt="2021-02-17T15:36:58.361" v="635" actId="1036"/>
          <ac:spMkLst>
            <pc:docMk/>
            <pc:sldMk cId="313050960" sldId="472"/>
            <ac:spMk id="11" creationId="{DBC2D9C1-347C-4007-A9AA-DB53EC1D0860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2" creationId="{BD2C76E6-6899-41A6-A6B2-EC4F417B5380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3" creationId="{D60FDCC1-3DB1-42F3-8DD0-73992E3D0321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4" creationId="{5C3676F7-AEB9-41D0-8D59-E440DC918E7D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5" creationId="{4C9FC369-DD98-4838-8150-B3260C27502C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6" creationId="{76210780-00EB-4F34-837C-589BAD1B121C}"/>
          </ac:spMkLst>
        </pc:spChg>
        <pc:spChg chg="add mod">
          <ac:chgData name="Siniša ᵀᴴᴱ ᴼᴿᴵᴳᴵᴻᴬᴸ Wolfenstein" userId="215f646470bc261a" providerId="LiveId" clId="{CF447009-E08C-482E-A469-795FF5481F31}" dt="2021-02-17T15:36:51.577" v="632" actId="1036"/>
          <ac:spMkLst>
            <pc:docMk/>
            <pc:sldMk cId="313050960" sldId="472"/>
            <ac:spMk id="17" creationId="{A50F6368-D781-4B4C-8110-C617112EDB58}"/>
          </ac:spMkLst>
        </pc:spChg>
        <pc:spChg chg="add mod">
          <ac:chgData name="Siniša ᵀᴴᴱ ᴼᴿᴵᴳᴵᴻᴬᴸ Wolfenstein" userId="215f646470bc261a" providerId="LiveId" clId="{CF447009-E08C-482E-A469-795FF5481F31}" dt="2021-02-17T15:37:14.279" v="652" actId="20577"/>
          <ac:spMkLst>
            <pc:docMk/>
            <pc:sldMk cId="313050960" sldId="472"/>
            <ac:spMk id="18" creationId="{99A539BA-CDCA-4D7B-9208-4FDEC6395EB3}"/>
          </ac:spMkLst>
        </pc:spChg>
        <pc:spChg chg="add mod">
          <ac:chgData name="Siniša ᵀᴴᴱ ᴼᴿᴵᴳᴵᴻᴬᴸ Wolfenstein" userId="215f646470bc261a" providerId="LiveId" clId="{CF447009-E08C-482E-A469-795FF5481F31}" dt="2021-02-17T15:37:35.665" v="663" actId="1035"/>
          <ac:spMkLst>
            <pc:docMk/>
            <pc:sldMk cId="313050960" sldId="472"/>
            <ac:spMk id="19" creationId="{750898AD-CA0F-41D3-975B-79959182B971}"/>
          </ac:spMkLst>
        </pc:spChg>
        <pc:spChg chg="add mod">
          <ac:chgData name="Siniša ᵀᴴᴱ ᴼᴿᴵᴳᴵᴻᴬᴸ Wolfenstein" userId="215f646470bc261a" providerId="LiveId" clId="{CF447009-E08C-482E-A469-795FF5481F31}" dt="2021-02-17T15:37:55.335" v="691" actId="20577"/>
          <ac:spMkLst>
            <pc:docMk/>
            <pc:sldMk cId="313050960" sldId="472"/>
            <ac:spMk id="20" creationId="{4B722144-ECB8-4EAB-9E50-F81E3C6B478D}"/>
          </ac:spMkLst>
        </pc:spChg>
        <pc:spChg chg="add mod">
          <ac:chgData name="Siniša ᵀᴴᴱ ᴼᴿᴵᴳᴵᴻᴬᴸ Wolfenstein" userId="215f646470bc261a" providerId="LiveId" clId="{CF447009-E08C-482E-A469-795FF5481F31}" dt="2021-02-18T15:29:03.961" v="3037" actId="20577"/>
          <ac:spMkLst>
            <pc:docMk/>
            <pc:sldMk cId="313050960" sldId="472"/>
            <ac:spMk id="21" creationId="{AADAF563-37A0-4272-8A6E-D2FC923C2E1C}"/>
          </ac:spMkLst>
        </pc:spChg>
        <pc:spChg chg="mod">
          <ac:chgData name="Siniša ᵀᴴᴱ ᴼᴿᴵᴳᴵᴻᴬᴸ Wolfenstein" userId="215f646470bc261a" providerId="LiveId" clId="{CF447009-E08C-482E-A469-795FF5481F31}" dt="2021-02-17T15:35:21.447" v="573" actId="20577"/>
          <ac:spMkLst>
            <pc:docMk/>
            <pc:sldMk cId="313050960" sldId="47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7T15:34:27.770" v="489" actId="14100"/>
          <ac:picMkLst>
            <pc:docMk/>
            <pc:sldMk cId="313050960" sldId="47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7T15:34:21.745" v="487" actId="14826"/>
          <ac:picMkLst>
            <pc:docMk/>
            <pc:sldMk cId="313050960" sldId="472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CF447009-E08C-482E-A469-795FF5481F31}" dt="2021-02-17T15:34:07.912" v="483" actId="478"/>
          <ac:picMkLst>
            <pc:docMk/>
            <pc:sldMk cId="313050960" sldId="472"/>
            <ac:picMk id="4" creationId="{47E73B01-F725-48D2-9D58-93627A208E1A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F447009-E08C-482E-A469-795FF5481F31}" dt="2021-02-18T15:28:21.713" v="3035" actId="1076"/>
        <pc:sldMkLst>
          <pc:docMk/>
          <pc:sldMk cId="814094373" sldId="488"/>
        </pc:sldMkLst>
        <pc:spChg chg="del">
          <ac:chgData name="Siniša ᵀᴴᴱ ᴼᴿᴵᴳᴵᴻᴬᴸ Wolfenstein" userId="215f646470bc261a" providerId="LiveId" clId="{CF447009-E08C-482E-A469-795FF5481F31}" dt="2021-02-17T12:48:55.492" v="6" actId="478"/>
          <ac:spMkLst>
            <pc:docMk/>
            <pc:sldMk cId="814094373" sldId="488"/>
            <ac:spMk id="5" creationId="{7F10C940-A1A3-400A-9B00-C2A3EA293670}"/>
          </ac:spMkLst>
        </pc:spChg>
        <pc:spChg chg="del">
          <ac:chgData name="Siniša ᵀᴴᴱ ᴼᴿᴵᴳᴵᴻᴬᴸ Wolfenstein" userId="215f646470bc261a" providerId="LiveId" clId="{CF447009-E08C-482E-A469-795FF5481F31}" dt="2021-02-17T12:48:56.811" v="7" actId="478"/>
          <ac:spMkLst>
            <pc:docMk/>
            <pc:sldMk cId="814094373" sldId="488"/>
            <ac:spMk id="6" creationId="{224905A2-C2F1-4680-BCC6-FB38BBDE2097}"/>
          </ac:spMkLst>
        </pc:spChg>
        <pc:spChg chg="add del mod">
          <ac:chgData name="Siniša ᵀᴴᴱ ᴼᴿᴵᴳᴵᴻᴬᴸ Wolfenstein" userId="215f646470bc261a" providerId="LiveId" clId="{CF447009-E08C-482E-A469-795FF5481F31}" dt="2021-02-17T12:52:11.117" v="119" actId="21"/>
          <ac:spMkLst>
            <pc:docMk/>
            <pc:sldMk cId="814094373" sldId="488"/>
            <ac:spMk id="7" creationId="{B2480B4A-1327-4140-B4F7-7936147646C6}"/>
          </ac:spMkLst>
        </pc:spChg>
        <pc:spChg chg="add mod">
          <ac:chgData name="Siniša ᵀᴴᴱ ᴼᴿᴵᴳᴵᴻᴬᴸ Wolfenstein" userId="215f646470bc261a" providerId="LiveId" clId="{CF447009-E08C-482E-A469-795FF5481F31}" dt="2021-02-17T12:52:36.958" v="142" actId="20577"/>
          <ac:spMkLst>
            <pc:docMk/>
            <pc:sldMk cId="814094373" sldId="488"/>
            <ac:spMk id="9" creationId="{3CF82072-CB83-463B-B255-B209986FD974}"/>
          </ac:spMkLst>
        </pc:spChg>
        <pc:spChg chg="mod">
          <ac:chgData name="Siniša ᵀᴴᴱ ᴼᴿᴵᴳᴵᴻᴬᴸ Wolfenstein" userId="215f646470bc261a" providerId="LiveId" clId="{CF447009-E08C-482E-A469-795FF5481F31}" dt="2021-02-17T12:50:23.102" v="78" actId="1076"/>
          <ac:spMkLst>
            <pc:docMk/>
            <pc:sldMk cId="814094373" sldId="488"/>
            <ac:spMk id="10" creationId="{A3BF8D71-0E10-4C26-8D2B-68AB112CB5F2}"/>
          </ac:spMkLst>
        </pc:spChg>
        <pc:spChg chg="add mod">
          <ac:chgData name="Siniša ᵀᴴᴱ ᴼᴿᴵᴳᴵᴻᴬᴸ Wolfenstein" userId="215f646470bc261a" providerId="LiveId" clId="{CF447009-E08C-482E-A469-795FF5481F31}" dt="2021-02-17T12:53:38.618" v="149" actId="20577"/>
          <ac:spMkLst>
            <pc:docMk/>
            <pc:sldMk cId="814094373" sldId="488"/>
            <ac:spMk id="11" creationId="{6FEE87AD-BECA-47DE-A4CC-9449881B2904}"/>
          </ac:spMkLst>
        </pc:spChg>
        <pc:spChg chg="mod">
          <ac:chgData name="Siniša ᵀᴴᴱ ᴼᴿᴵᴳᴵᴻᴬᴸ Wolfenstein" userId="215f646470bc261a" providerId="LiveId" clId="{CF447009-E08C-482E-A469-795FF5481F31}" dt="2021-02-17T12:50:28.045" v="79" actId="1076"/>
          <ac:spMkLst>
            <pc:docMk/>
            <pc:sldMk cId="814094373" sldId="488"/>
            <ac:spMk id="12" creationId="{6B4E3940-2504-4616-B7E2-7121107BF702}"/>
          </ac:spMkLst>
        </pc:spChg>
        <pc:spChg chg="add mod">
          <ac:chgData name="Siniša ᵀᴴᴱ ᴼᴿᴵᴳᴵᴻᴬᴸ Wolfenstein" userId="215f646470bc261a" providerId="LiveId" clId="{CF447009-E08C-482E-A469-795FF5481F31}" dt="2021-02-17T14:46:25.799" v="402" actId="1076"/>
          <ac:spMkLst>
            <pc:docMk/>
            <pc:sldMk cId="814094373" sldId="488"/>
            <ac:spMk id="13" creationId="{78B2423E-5DA9-42DD-BA8E-AB0365DA4D0E}"/>
          </ac:spMkLst>
        </pc:spChg>
        <pc:spChg chg="add mod">
          <ac:chgData name="Siniša ᵀᴴᴱ ᴼᴿᴵᴳᴵᴻᴬᴸ Wolfenstein" userId="215f646470bc261a" providerId="LiveId" clId="{CF447009-E08C-482E-A469-795FF5481F31}" dt="2021-02-17T15:33:11.696" v="480" actId="1076"/>
          <ac:spMkLst>
            <pc:docMk/>
            <pc:sldMk cId="814094373" sldId="488"/>
            <ac:spMk id="15" creationId="{CB8CF0DA-1024-47E7-A018-5EA0F02FC9AB}"/>
          </ac:spMkLst>
        </pc:spChg>
        <pc:picChg chg="add mod">
          <ac:chgData name="Siniša ᵀᴴᴱ ᴼᴿᴵᴳᴵᴻᴬᴸ Wolfenstein" userId="215f646470bc261a" providerId="LiveId" clId="{CF447009-E08C-482E-A469-795FF5481F31}" dt="2021-02-18T15:28:21.713" v="3035" actId="1076"/>
          <ac:picMkLst>
            <pc:docMk/>
            <pc:sldMk cId="814094373" sldId="488"/>
            <ac:picMk id="2" creationId="{700A39B5-05CA-4E9B-A635-BA18405AF5FF}"/>
          </ac:picMkLst>
        </pc:picChg>
        <pc:picChg chg="add mod">
          <ac:chgData name="Siniša ᵀᴴᴱ ᴼᴿᴵᴳᴵᴻᴬᴸ Wolfenstein" userId="215f646470bc261a" providerId="LiveId" clId="{CF447009-E08C-482E-A469-795FF5481F31}" dt="2021-02-17T14:46:23.538" v="401" actId="1076"/>
          <ac:picMkLst>
            <pc:docMk/>
            <pc:sldMk cId="814094373" sldId="488"/>
            <ac:picMk id="3" creationId="{EDB49B4B-EB12-4A73-9B4A-FA4238BB1556}"/>
          </ac:picMkLst>
        </pc:picChg>
        <pc:picChg chg="add mod">
          <ac:chgData name="Siniša ᵀᴴᴱ ᴼᴿᴵᴳᴵᴻᴬᴸ Wolfenstein" userId="215f646470bc261a" providerId="LiveId" clId="{CF447009-E08C-482E-A469-795FF5481F31}" dt="2021-02-17T15:32:26.600" v="405" actId="208"/>
          <ac:picMkLst>
            <pc:docMk/>
            <pc:sldMk cId="814094373" sldId="488"/>
            <ac:picMk id="4" creationId="{2C4087B2-F408-422D-8EC1-584C113E9FBC}"/>
          </ac:picMkLst>
        </pc:picChg>
        <pc:picChg chg="add del mod">
          <ac:chgData name="Siniša ᵀᴴᴱ ᴼᴿᴵᴳᴵᴻᴬᴸ Wolfenstein" userId="215f646470bc261a" providerId="LiveId" clId="{CF447009-E08C-482E-A469-795FF5481F31}" dt="2021-02-17T12:51:43.762" v="111"/>
          <ac:picMkLst>
            <pc:docMk/>
            <pc:sldMk cId="814094373" sldId="488"/>
            <ac:picMk id="1026" creationId="{1DE73F53-B7DB-455F-B267-6FFECCA9036E}"/>
          </ac:picMkLst>
        </pc:picChg>
        <pc:picChg chg="add mod">
          <ac:chgData name="Siniša ᵀᴴᴱ ᴼᴿᴵᴳᴵᴻᴬᴸ Wolfenstein" userId="215f646470bc261a" providerId="LiveId" clId="{CF447009-E08C-482E-A469-795FF5481F31}" dt="2021-02-17T12:52:03.224" v="117" actId="1076"/>
          <ac:picMkLst>
            <pc:docMk/>
            <pc:sldMk cId="814094373" sldId="488"/>
            <ac:picMk id="1028" creationId="{32ED153F-9471-4943-861C-A502A0CD287B}"/>
          </ac:picMkLst>
        </pc:picChg>
      </pc:sldChg>
      <pc:sldChg chg="delSp modSp add ord delAnim modAnim">
        <pc:chgData name="Siniša ᵀᴴᴱ ᴼᴿᴵᴳᴵᴻᴬᴸ Wolfenstein" userId="215f646470bc261a" providerId="LiveId" clId="{CF447009-E08C-482E-A469-795FF5481F31}" dt="2021-02-18T13:06:03.908" v="1582" actId="1035"/>
        <pc:sldMkLst>
          <pc:docMk/>
          <pc:sldMk cId="1034295918" sldId="490"/>
        </pc:sldMkLst>
        <pc:spChg chg="mod">
          <ac:chgData name="Siniša ᵀᴴᴱ ᴼᴿᴵᴳᴵᴻᴬᴸ Wolfenstein" userId="215f646470bc261a" providerId="LiveId" clId="{CF447009-E08C-482E-A469-795FF5481F31}" dt="2021-02-18T13:05:39.572" v="1548" actId="1076"/>
          <ac:spMkLst>
            <pc:docMk/>
            <pc:sldMk cId="1034295918" sldId="490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CF447009-E08C-482E-A469-795FF5481F31}" dt="2021-02-18T13:06:03.908" v="1582" actId="1035"/>
          <ac:spMkLst>
            <pc:docMk/>
            <pc:sldMk cId="1034295918" sldId="490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CF447009-E08C-482E-A469-795FF5481F31}" dt="2021-02-18T13:03:35.159" v="1438" actId="20577"/>
          <ac:spMkLst>
            <pc:docMk/>
            <pc:sldMk cId="1034295918" sldId="490"/>
            <ac:spMk id="8" creationId="{14F2FD1A-5769-470F-BBAA-BFEBB20DEFDD}"/>
          </ac:spMkLst>
        </pc:spChg>
        <pc:spChg chg="mod">
          <ac:chgData name="Siniša ᵀᴴᴱ ᴼᴿᴵᴳᴵᴻᴬᴸ Wolfenstein" userId="215f646470bc261a" providerId="LiveId" clId="{CF447009-E08C-482E-A469-795FF5481F31}" dt="2021-02-18T13:03:48.395" v="1455" actId="14100"/>
          <ac:spMkLst>
            <pc:docMk/>
            <pc:sldMk cId="1034295918" sldId="490"/>
            <ac:spMk id="9" creationId="{AC1EBC37-0C62-405D-A2F7-FACE3BF53476}"/>
          </ac:spMkLst>
        </pc:spChg>
        <pc:spChg chg="mod">
          <ac:chgData name="Siniša ᵀᴴᴱ ᴼᴿᴵᴳᴵᴻᴬᴸ Wolfenstein" userId="215f646470bc261a" providerId="LiveId" clId="{CF447009-E08C-482E-A469-795FF5481F31}" dt="2021-02-18T13:04:52.813" v="1507" actId="20577"/>
          <ac:spMkLst>
            <pc:docMk/>
            <pc:sldMk cId="1034295918" sldId="490"/>
            <ac:spMk id="10" creationId="{6F371666-63F3-443F-BE53-F41CD27F342E}"/>
          </ac:spMkLst>
        </pc:spChg>
        <pc:spChg chg="mod">
          <ac:chgData name="Siniša ᵀᴴᴱ ᴼᴿᴵᴳᴵᴻᴬᴸ Wolfenstein" userId="215f646470bc261a" providerId="LiveId" clId="{CF447009-E08C-482E-A469-795FF5481F31}" dt="2021-02-18T13:04:49.362" v="1503" actId="20577"/>
          <ac:spMkLst>
            <pc:docMk/>
            <pc:sldMk cId="1034295918" sldId="490"/>
            <ac:spMk id="11" creationId="{6E2F4487-C22F-4676-A633-902B50BB2001}"/>
          </ac:spMkLst>
        </pc:spChg>
        <pc:spChg chg="mod">
          <ac:chgData name="Siniša ᵀᴴᴱ ᴼᴿᴵᴳᴵᴻᴬᴸ Wolfenstein" userId="215f646470bc261a" providerId="LiveId" clId="{CF447009-E08C-482E-A469-795FF5481F31}" dt="2021-02-18T13:05:06.109" v="1523" actId="20577"/>
          <ac:spMkLst>
            <pc:docMk/>
            <pc:sldMk cId="1034295918" sldId="490"/>
            <ac:spMk id="12" creationId="{623E195A-B7AC-4C86-B9FF-58AFE1A36A9B}"/>
          </ac:spMkLst>
        </pc:spChg>
        <pc:spChg chg="mod">
          <ac:chgData name="Siniša ᵀᴴᴱ ᴼᴿᴵᴳᴵᴻᴬᴸ Wolfenstein" userId="215f646470bc261a" providerId="LiveId" clId="{CF447009-E08C-482E-A469-795FF5481F31}" dt="2021-02-18T13:05:21.770" v="1543" actId="20577"/>
          <ac:spMkLst>
            <pc:docMk/>
            <pc:sldMk cId="1034295918" sldId="490"/>
            <ac:spMk id="13" creationId="{70C2A821-E6C3-471C-874D-4F663515AC6C}"/>
          </ac:spMkLst>
        </pc:spChg>
        <pc:spChg chg="del mod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4" creationId="{B571F563-E261-4BEC-954F-0C2E34484784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5" creationId="{BA7FE304-D88A-4F1C-BD68-C39F7AAFB7F6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6" creationId="{C01703B6-039C-4F3E-B6F8-5ABCD9814A8B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7" creationId="{7FB0F099-B4A0-4CBC-B876-F54C06F43852}"/>
          </ac:spMkLst>
        </pc:spChg>
        <pc:picChg chg="mod">
          <ac:chgData name="Siniša ᵀᴴᴱ ᴼᴿᴵᴳᴵᴻᴬᴸ Wolfenstein" userId="215f646470bc261a" providerId="LiveId" clId="{CF447009-E08C-482E-A469-795FF5481F31}" dt="2021-02-18T13:05:36.236" v="1547" actId="1076"/>
          <ac:picMkLst>
            <pc:docMk/>
            <pc:sldMk cId="1034295918" sldId="490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CF447009-E08C-482E-A469-795FF5481F31}" dt="2021-02-18T13:03:52.944" v="1456" actId="1076"/>
          <ac:picMkLst>
            <pc:docMk/>
            <pc:sldMk cId="1034295918" sldId="490"/>
            <ac:picMk id="5" creationId="{0880ABB5-B97D-4E14-AC1C-4031E662EC45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F447009-E08C-482E-A469-795FF5481F31}" dt="2021-02-18T15:29:56.801" v="3042" actId="20577"/>
        <pc:sldMkLst>
          <pc:docMk/>
          <pc:sldMk cId="429601074" sldId="491"/>
        </pc:sldMkLst>
        <pc:spChg chg="add mod">
          <ac:chgData name="Siniša ᵀᴴᴱ ᴼᴿᴵᴳᴵᴻᴬᴸ Wolfenstein" userId="215f646470bc261a" providerId="LiveId" clId="{CF447009-E08C-482E-A469-795FF5481F31}" dt="2021-02-18T13:10:55.766" v="1745" actId="1035"/>
          <ac:spMkLst>
            <pc:docMk/>
            <pc:sldMk cId="429601074" sldId="491"/>
            <ac:spMk id="12" creationId="{1D361AC9-3565-4BA6-B6AD-81B9AD3F52EB}"/>
          </ac:spMkLst>
        </pc:spChg>
        <pc:spChg chg="add mod">
          <ac:chgData name="Siniša ᵀᴴᴱ ᴼᴿᴵᴳᴵᴻᴬᴸ Wolfenstein" userId="215f646470bc261a" providerId="LiveId" clId="{CF447009-E08C-482E-A469-795FF5481F31}" dt="2021-02-18T15:29:56.801" v="3042" actId="20577"/>
          <ac:spMkLst>
            <pc:docMk/>
            <pc:sldMk cId="429601074" sldId="491"/>
            <ac:spMk id="13" creationId="{48C7BA41-28EB-4883-9813-58C3124AAB9B}"/>
          </ac:spMkLst>
        </pc:spChg>
        <pc:spChg chg="add mod">
          <ac:chgData name="Siniša ᵀᴴᴱ ᴼᴿᴵᴳᴵᴻᴬᴸ Wolfenstein" userId="215f646470bc261a" providerId="LiveId" clId="{CF447009-E08C-482E-A469-795FF5481F31}" dt="2021-02-18T13:17:21.722" v="1767" actId="20577"/>
          <ac:spMkLst>
            <pc:docMk/>
            <pc:sldMk cId="429601074" sldId="491"/>
            <ac:spMk id="14" creationId="{DBDC4732-2BD1-4347-8B5A-DD32F7C68A68}"/>
          </ac:spMkLst>
        </pc:spChg>
        <pc:spChg chg="add mod">
          <ac:chgData name="Siniša ᵀᴴᴱ ᴼᴿᴵᴳᴵᴻᴬᴸ Wolfenstein" userId="215f646470bc261a" providerId="LiveId" clId="{CF447009-E08C-482E-A469-795FF5481F31}" dt="2021-02-18T13:17:50.203" v="1771" actId="20577"/>
          <ac:spMkLst>
            <pc:docMk/>
            <pc:sldMk cId="429601074" sldId="491"/>
            <ac:spMk id="15" creationId="{37A01D2E-7C40-426B-B921-C9E10C1BB833}"/>
          </ac:spMkLst>
        </pc:spChg>
        <pc:spChg chg="add mod">
          <ac:chgData name="Siniša ᵀᴴᴱ ᴼᴿᴵᴳᴵᴻᴬᴸ Wolfenstein" userId="215f646470bc261a" providerId="LiveId" clId="{CF447009-E08C-482E-A469-795FF5481F31}" dt="2021-02-18T13:18:15.544" v="1774" actId="20577"/>
          <ac:spMkLst>
            <pc:docMk/>
            <pc:sldMk cId="429601074" sldId="491"/>
            <ac:spMk id="16" creationId="{947DB9B3-A4B4-4CCC-9FC5-0E68E9D9CEDF}"/>
          </ac:spMkLst>
        </pc:spChg>
        <pc:spChg chg="add mod">
          <ac:chgData name="Siniša ᵀᴴᴱ ᴼᴿᴵᴳᴵᴻᴬᴸ Wolfenstein" userId="215f646470bc261a" providerId="LiveId" clId="{CF447009-E08C-482E-A469-795FF5481F31}" dt="2021-02-18T13:18:32.434" v="1776" actId="20577"/>
          <ac:spMkLst>
            <pc:docMk/>
            <pc:sldMk cId="429601074" sldId="491"/>
            <ac:spMk id="17" creationId="{F6E35E93-29D8-4A85-A4EA-3E8CFD162B5D}"/>
          </ac:spMkLst>
        </pc:spChg>
        <pc:spChg chg="mod">
          <ac:chgData name="Siniša ᵀᴴᴱ ᴼᴿᴵᴳᴵᴻᴬᴸ Wolfenstein" userId="215f646470bc261a" providerId="LiveId" clId="{CF447009-E08C-482E-A469-795FF5481F31}" dt="2021-02-18T13:08:34.856" v="1714" actId="14100"/>
          <ac:spMkLst>
            <pc:docMk/>
            <pc:sldMk cId="429601074" sldId="491"/>
            <ac:spMk id="22" creationId="{151D65D3-4850-4915-8A0C-0D6759583DE2}"/>
          </ac:spMkLst>
        </pc:spChg>
        <pc:picChg chg="add del mod">
          <ac:chgData name="Siniša ᵀᴴᴱ ᴼᴿᴵᴳᴵᴻᴬᴸ Wolfenstein" userId="215f646470bc261a" providerId="LiveId" clId="{CF447009-E08C-482E-A469-795FF5481F31}" dt="2021-02-18T13:07:12.358" v="1595" actId="1076"/>
          <ac:picMkLst>
            <pc:docMk/>
            <pc:sldMk cId="429601074" sldId="49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8T13:06:14.177" v="1584" actId="14826"/>
          <ac:picMkLst>
            <pc:docMk/>
            <pc:sldMk cId="429601074" sldId="491"/>
            <ac:picMk id="3" creationId="{2478E362-1B9A-4EA3-AB49-D906EB9517CD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6" creationId="{FB0525F6-CDEA-4956-986A-2D3EDFC49EF0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7" creationId="{50C297B4-1106-4A3E-A9B6-F30023DB4705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8" creationId="{CFCD3B09-64AF-4AFA-8963-47D230C6F9AE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9" creationId="{EF93C376-E8B8-4E96-8034-D1F527AB82D3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10" creationId="{CEF6B0F9-5897-4D15-939F-E49FAB00DD27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11" creationId="{6B80859D-D337-4D69-8C0D-020D3E40354A}"/>
          </ac:picMkLst>
        </pc:picChg>
      </pc:sldChg>
    </pc:docChg>
  </pc:docChgLst>
  <pc:docChgLst>
    <pc:chgData name="Siniša ᵀᴴᴱ ᴼᴿᴵᴳᴵᴻᴬᴸ Wolfenstein" userId="215f646470bc261a" providerId="LiveId" clId="{0A7CD92F-717D-403B-83C9-967D6E57BADD}"/>
    <pc:docChg chg="undo custSel addSld delSld modSld sldOrd">
      <pc:chgData name="Siniša ᵀᴴᴱ ᴼᴿᴵᴳᴵᴻᴬᴸ Wolfenstein" userId="215f646470bc261a" providerId="LiveId" clId="{0A7CD92F-717D-403B-83C9-967D6E57BADD}" dt="2021-03-19T10:39:28.056" v="1744" actId="1076"/>
      <pc:docMkLst>
        <pc:docMk/>
      </pc:docMkLst>
      <pc:sldChg chg="modSp">
        <pc:chgData name="Siniša ᵀᴴᴱ ᴼᴿᴵᴳᴵᴻᴬᴸ Wolfenstein" userId="215f646470bc261a" providerId="LiveId" clId="{0A7CD92F-717D-403B-83C9-967D6E57BADD}" dt="2021-03-17T13:27:19.278" v="27" actId="313"/>
        <pc:sldMkLst>
          <pc:docMk/>
          <pc:sldMk cId="3127865205" sldId="308"/>
        </pc:sldMkLst>
        <pc:spChg chg="mod">
          <ac:chgData name="Siniša ᵀᴴᴱ ᴼᴿᴵᴳᴵᴻᴬᴸ Wolfenstein" userId="215f646470bc261a" providerId="LiveId" clId="{0A7CD92F-717D-403B-83C9-967D6E57BADD}" dt="2021-03-17T13:25:38.976" v="0"/>
          <ac:spMkLst>
            <pc:docMk/>
            <pc:sldMk cId="3127865205" sldId="308"/>
            <ac:spMk id="7" creationId="{7AABC19F-20AC-44C3-817D-0AB550E470EC}"/>
          </ac:spMkLst>
        </pc:spChg>
        <pc:spChg chg="mod">
          <ac:chgData name="Siniša ᵀᴴᴱ ᴼᴿᴵᴳᴵᴻᴬᴸ Wolfenstein" userId="215f646470bc261a" providerId="LiveId" clId="{0A7CD92F-717D-403B-83C9-967D6E57BADD}" dt="2021-03-17T13:27:19.278" v="27" actId="313"/>
          <ac:spMkLst>
            <pc:docMk/>
            <pc:sldMk cId="3127865205" sldId="308"/>
            <ac:spMk id="27" creationId="{10333F66-C8B6-4273-844E-B19AC9BCB6A4}"/>
          </ac:spMkLst>
        </pc:spChg>
      </pc:sldChg>
      <pc:sldChg chg="del">
        <pc:chgData name="Siniša ᵀᴴᴱ ᴼᴿᴵᴳᴵᴻᴬᴸ Wolfenstein" userId="215f646470bc261a" providerId="LiveId" clId="{0A7CD92F-717D-403B-83C9-967D6E57BADD}" dt="2021-03-19T10:35:45.555" v="1604" actId="2696"/>
        <pc:sldMkLst>
          <pc:docMk/>
          <pc:sldMk cId="3786226918" sldId="413"/>
        </pc:sldMkLst>
      </pc:sldChg>
      <pc:sldChg chg="addSp delSp modSp ord delAnim modAnim">
        <pc:chgData name="Siniša ᵀᴴᴱ ᴼᴿᴵᴳᴵᴻᴬᴸ Wolfenstein" userId="215f646470bc261a" providerId="LiveId" clId="{0A7CD92F-717D-403B-83C9-967D6E57BADD}" dt="2021-03-19T10:39:28.056" v="1744" actId="1076"/>
        <pc:sldMkLst>
          <pc:docMk/>
          <pc:sldMk cId="1836923915" sldId="471"/>
        </pc:sldMkLst>
        <pc:spChg chg="del">
          <ac:chgData name="Siniša ᵀᴴᴱ ᴼᴿᴵᴳᴵᴻᴬᴸ Wolfenstein" userId="215f646470bc261a" providerId="LiveId" clId="{0A7CD92F-717D-403B-83C9-967D6E57BADD}" dt="2021-03-19T10:32:04.739" v="1504" actId="478"/>
          <ac:spMkLst>
            <pc:docMk/>
            <pc:sldMk cId="1836923915" sldId="471"/>
            <ac:spMk id="13" creationId="{3362A866-47DB-47BA-85AD-F2E30AAD5DC8}"/>
          </ac:spMkLst>
        </pc:spChg>
        <pc:spChg chg="mod">
          <ac:chgData name="Siniša ᵀᴴᴱ ᴼᴿᴵᴳᴵᴻᴬᴸ Wolfenstein" userId="215f646470bc261a" providerId="LiveId" clId="{0A7CD92F-717D-403B-83C9-967D6E57BADD}" dt="2021-03-19T10:31:47.424" v="1501" actId="20577"/>
          <ac:spMkLst>
            <pc:docMk/>
            <pc:sldMk cId="1836923915" sldId="47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0A7CD92F-717D-403B-83C9-967D6E57BADD}" dt="2021-03-19T10:39:24.722" v="1743" actId="1076"/>
          <ac:spMkLst>
            <pc:docMk/>
            <pc:sldMk cId="1836923915" sldId="47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0A7CD92F-717D-403B-83C9-967D6E57BADD}" dt="2021-03-19T10:31:21.583" v="1479" actId="1076"/>
          <ac:picMkLst>
            <pc:docMk/>
            <pc:sldMk cId="1836923915" sldId="47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0A7CD92F-717D-403B-83C9-967D6E57BADD}" dt="2021-03-19T10:31:25.469" v="1480" actId="14100"/>
          <ac:picMkLst>
            <pc:docMk/>
            <pc:sldMk cId="1836923915" sldId="471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9:28.056" v="1744" actId="1076"/>
          <ac:picMkLst>
            <pc:docMk/>
            <pc:sldMk cId="1836923915" sldId="471"/>
            <ac:picMk id="4" creationId="{AA89178B-EE61-48B1-BB6B-E4D3AE42F672}"/>
          </ac:picMkLst>
        </pc:picChg>
        <pc:picChg chg="del">
          <ac:chgData name="Siniša ᵀᴴᴱ ᴼᴿᴵᴳᴵᴻᴬᴸ Wolfenstein" userId="215f646470bc261a" providerId="LiveId" clId="{0A7CD92F-717D-403B-83C9-967D6E57BADD}" dt="2021-03-19T10:31:16.033" v="1476" actId="478"/>
          <ac:picMkLst>
            <pc:docMk/>
            <pc:sldMk cId="1836923915" sldId="471"/>
            <ac:picMk id="5" creationId="{09AF8E95-09E9-4B98-8ED1-9C1A92D14C19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4:28.640" v="1578" actId="14100"/>
          <ac:picMkLst>
            <pc:docMk/>
            <pc:sldMk cId="1836923915" sldId="471"/>
            <ac:picMk id="9" creationId="{5A88D424-6AF4-4128-ADBC-786DB08D7661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4:30.644" v="1579" actId="1076"/>
          <ac:picMkLst>
            <pc:docMk/>
            <pc:sldMk cId="1836923915" sldId="471"/>
            <ac:picMk id="10" creationId="{1916E1F3-E6FA-44A4-8195-74CF3AA2DE3F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4:37.606" v="1582" actId="14100"/>
          <ac:picMkLst>
            <pc:docMk/>
            <pc:sldMk cId="1836923915" sldId="471"/>
            <ac:picMk id="11" creationId="{6C60121F-1081-4313-8DB2-2B7C586A359A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4:44.471" v="1585" actId="14100"/>
          <ac:picMkLst>
            <pc:docMk/>
            <pc:sldMk cId="1836923915" sldId="471"/>
            <ac:picMk id="12" creationId="{2006A66F-99CD-495D-8DD8-F2546B944543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4:54.236" v="1589" actId="14100"/>
          <ac:picMkLst>
            <pc:docMk/>
            <pc:sldMk cId="1836923915" sldId="471"/>
            <ac:picMk id="14" creationId="{E06D7004-C7A6-4E59-B12A-6450A8D40FA3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5:02.788" v="1592" actId="14100"/>
          <ac:picMkLst>
            <pc:docMk/>
            <pc:sldMk cId="1836923915" sldId="471"/>
            <ac:picMk id="15" creationId="{6BB12E19-2CAF-4846-81BB-B7EFAC1E18AE}"/>
          </ac:picMkLst>
        </pc:picChg>
        <pc:picChg chg="add mod">
          <ac:chgData name="Siniša ᵀᴴᴱ ᴼᴿᴵᴳᴵᴻᴬᴸ Wolfenstein" userId="215f646470bc261a" providerId="LiveId" clId="{0A7CD92F-717D-403B-83C9-967D6E57BADD}" dt="2021-03-19T10:35:16.670" v="1595" actId="14100"/>
          <ac:picMkLst>
            <pc:docMk/>
            <pc:sldMk cId="1836923915" sldId="471"/>
            <ac:picMk id="16" creationId="{E7990937-F8A8-4C42-B0B6-030979E87CCA}"/>
          </ac:picMkLst>
        </pc:picChg>
      </pc:sldChg>
      <pc:sldChg chg="addSp delSp modSp ord delAnim modAnim">
        <pc:chgData name="Siniša ᵀᴴᴱ ᴼᴿᴵᴳᴵᴻᴬᴸ Wolfenstein" userId="215f646470bc261a" providerId="LiveId" clId="{0A7CD92F-717D-403B-83C9-967D6E57BADD}" dt="2021-03-17T13:55:07.820" v="488" actId="1037"/>
        <pc:sldMkLst>
          <pc:docMk/>
          <pc:sldMk cId="313050960" sldId="472"/>
        </pc:sldMkLst>
        <pc:spChg chg="del">
          <ac:chgData name="Siniša ᵀᴴᴱ ᴼᴿᴵᴳᴵᴻᴬᴸ Wolfenstein" userId="215f646470bc261a" providerId="LiveId" clId="{0A7CD92F-717D-403B-83C9-967D6E57BADD}" dt="2021-03-17T13:39:52.410" v="194" actId="478"/>
          <ac:spMkLst>
            <pc:docMk/>
            <pc:sldMk cId="313050960" sldId="472"/>
            <ac:spMk id="11" creationId="{DBC2D9C1-347C-4007-A9AA-DB53EC1D0860}"/>
          </ac:spMkLst>
        </pc:spChg>
        <pc:spChg chg="add mod">
          <ac:chgData name="Siniša ᵀᴴᴱ ᴼᴿᴵᴳᴵᴻᴬᴸ Wolfenstein" userId="215f646470bc261a" providerId="LiveId" clId="{0A7CD92F-717D-403B-83C9-967D6E57BADD}" dt="2021-03-17T13:54:55.050" v="468" actId="1037"/>
          <ac:spMkLst>
            <pc:docMk/>
            <pc:sldMk cId="313050960" sldId="472"/>
            <ac:spMk id="12" creationId="{6275257F-D190-4465-96AF-CA2AE5F4C77F}"/>
          </ac:spMkLst>
        </pc:spChg>
        <pc:spChg chg="add mod">
          <ac:chgData name="Siniša ᵀᴴᴱ ᴼᴿᴵᴳᴵᴻᴬᴸ Wolfenstein" userId="215f646470bc261a" providerId="LiveId" clId="{0A7CD92F-717D-403B-83C9-967D6E57BADD}" dt="2021-03-17T13:54:59.339" v="473" actId="1037"/>
          <ac:spMkLst>
            <pc:docMk/>
            <pc:sldMk cId="313050960" sldId="472"/>
            <ac:spMk id="13" creationId="{5A429E07-175A-4DEC-BEDA-F9B56DCA93E0}"/>
          </ac:spMkLst>
        </pc:spChg>
        <pc:spChg chg="add mod">
          <ac:chgData name="Siniša ᵀᴴᴱ ᴼᴿᴵᴳᴵᴻᴬᴸ Wolfenstein" userId="215f646470bc261a" providerId="LiveId" clId="{0A7CD92F-717D-403B-83C9-967D6E57BADD}" dt="2021-03-17T13:55:07.820" v="488" actId="1037"/>
          <ac:spMkLst>
            <pc:docMk/>
            <pc:sldMk cId="313050960" sldId="472"/>
            <ac:spMk id="14" creationId="{4C43941A-A270-4F9F-8DF8-54E4E44AA8D4}"/>
          </ac:spMkLst>
        </pc:spChg>
        <pc:spChg chg="add mod">
          <ac:chgData name="Siniša ᵀᴴᴱ ᴼᴿᴵᴳᴵᴻᴬᴸ Wolfenstein" userId="215f646470bc261a" providerId="LiveId" clId="{0A7CD92F-717D-403B-83C9-967D6E57BADD}" dt="2021-03-17T13:55:04.518" v="483" actId="1037"/>
          <ac:spMkLst>
            <pc:docMk/>
            <pc:sldMk cId="313050960" sldId="472"/>
            <ac:spMk id="15" creationId="{580EC8BA-8CA6-4F6C-AAAE-8A3A95F61196}"/>
          </ac:spMkLst>
        </pc:spChg>
        <pc:spChg chg="add mod">
          <ac:chgData name="Siniša ᵀᴴᴱ ᴼᴿᴵᴳᴵᴻᴬᴸ Wolfenstein" userId="215f646470bc261a" providerId="LiveId" clId="{0A7CD92F-717D-403B-83C9-967D6E57BADD}" dt="2021-03-17T13:55:01.360" v="478" actId="1037"/>
          <ac:spMkLst>
            <pc:docMk/>
            <pc:sldMk cId="313050960" sldId="472"/>
            <ac:spMk id="16" creationId="{949BCF89-AB22-4794-B321-15B19A9111BE}"/>
          </ac:spMkLst>
        </pc:spChg>
        <pc:spChg chg="del">
          <ac:chgData name="Siniša ᵀᴴᴱ ᴼᴿᴵᴳᴵᴻᴬᴸ Wolfenstein" userId="215f646470bc261a" providerId="LiveId" clId="{0A7CD92F-717D-403B-83C9-967D6E57BADD}" dt="2021-03-17T13:39:54.297" v="195" actId="478"/>
          <ac:spMkLst>
            <pc:docMk/>
            <pc:sldMk cId="313050960" sldId="472"/>
            <ac:spMk id="17" creationId="{A50F6368-D781-4B4C-8110-C617112EDB58}"/>
          </ac:spMkLst>
        </pc:spChg>
        <pc:spChg chg="del">
          <ac:chgData name="Siniša ᵀᴴᴱ ᴼᴿᴵᴳᴵᴻᴬᴸ Wolfenstein" userId="215f646470bc261a" providerId="LiveId" clId="{0A7CD92F-717D-403B-83C9-967D6E57BADD}" dt="2021-03-17T13:39:56.037" v="196" actId="478"/>
          <ac:spMkLst>
            <pc:docMk/>
            <pc:sldMk cId="313050960" sldId="472"/>
            <ac:spMk id="18" creationId="{99A539BA-CDCA-4D7B-9208-4FDEC6395EB3}"/>
          </ac:spMkLst>
        </pc:spChg>
        <pc:spChg chg="del">
          <ac:chgData name="Siniša ᵀᴴᴱ ᴼᴿᴵᴳᴵᴻᴬᴸ Wolfenstein" userId="215f646470bc261a" providerId="LiveId" clId="{0A7CD92F-717D-403B-83C9-967D6E57BADD}" dt="2021-03-17T13:39:57.786" v="197" actId="478"/>
          <ac:spMkLst>
            <pc:docMk/>
            <pc:sldMk cId="313050960" sldId="472"/>
            <ac:spMk id="19" creationId="{750898AD-CA0F-41D3-975B-79959182B971}"/>
          </ac:spMkLst>
        </pc:spChg>
        <pc:spChg chg="del">
          <ac:chgData name="Siniša ᵀᴴᴱ ᴼᴿᴵᴳᴵᴻᴬᴸ Wolfenstein" userId="215f646470bc261a" providerId="LiveId" clId="{0A7CD92F-717D-403B-83C9-967D6E57BADD}" dt="2021-03-17T13:39:59.289" v="198" actId="478"/>
          <ac:spMkLst>
            <pc:docMk/>
            <pc:sldMk cId="313050960" sldId="472"/>
            <ac:spMk id="20" creationId="{4B722144-ECB8-4EAB-9E50-F81E3C6B478D}"/>
          </ac:spMkLst>
        </pc:spChg>
        <pc:spChg chg="del">
          <ac:chgData name="Siniša ᵀᴴᴱ ᴼᴿᴵᴳᴵᴻᴬᴸ Wolfenstein" userId="215f646470bc261a" providerId="LiveId" clId="{0A7CD92F-717D-403B-83C9-967D6E57BADD}" dt="2021-03-17T13:40:01.045" v="199" actId="478"/>
          <ac:spMkLst>
            <pc:docMk/>
            <pc:sldMk cId="313050960" sldId="472"/>
            <ac:spMk id="21" creationId="{AADAF563-37A0-4272-8A6E-D2FC923C2E1C}"/>
          </ac:spMkLst>
        </pc:spChg>
        <pc:spChg chg="mod">
          <ac:chgData name="Siniša ᵀᴴᴱ ᴼᴿᴵᴳᴵᴻᴬᴸ Wolfenstein" userId="215f646470bc261a" providerId="LiveId" clId="{0A7CD92F-717D-403B-83C9-967D6E57BADD}" dt="2021-03-17T13:54:44.448" v="455" actId="14100"/>
          <ac:spMkLst>
            <pc:docMk/>
            <pc:sldMk cId="313050960" sldId="47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0A7CD92F-717D-403B-83C9-967D6E57BADD}" dt="2021-03-17T13:54:39.527" v="454" actId="1037"/>
          <ac:picMkLst>
            <pc:docMk/>
            <pc:sldMk cId="313050960" sldId="47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0A7CD92F-717D-403B-83C9-967D6E57BADD}" dt="2021-03-17T13:40:07.039" v="201" actId="14100"/>
          <ac:picMkLst>
            <pc:docMk/>
            <pc:sldMk cId="313050960" sldId="472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0A7CD92F-717D-403B-83C9-967D6E57BADD}" dt="2021-03-17T13:54:48.941" v="463" actId="1037"/>
          <ac:picMkLst>
            <pc:docMk/>
            <pc:sldMk cId="313050960" sldId="472"/>
            <ac:picMk id="4" creationId="{730C3A22-98DD-40B3-901C-6FF55CCB6757}"/>
          </ac:picMkLst>
        </pc:picChg>
      </pc:sldChg>
      <pc:sldChg chg="addSp delSp modSp ord delAnim modAnim">
        <pc:chgData name="Siniša ᵀᴴᴱ ᴼᴿᴵᴳᴵᴻᴬᴸ Wolfenstein" userId="215f646470bc261a" providerId="LiveId" clId="{0A7CD92F-717D-403B-83C9-967D6E57BADD}" dt="2021-03-17T13:39:40.131" v="190"/>
        <pc:sldMkLst>
          <pc:docMk/>
          <pc:sldMk cId="814094373" sldId="488"/>
        </pc:sldMkLst>
        <pc:spChg chg="mod">
          <ac:chgData name="Siniša ᵀᴴᴱ ᴼᴿᴵᴳᴵᴻᴬᴸ Wolfenstein" userId="215f646470bc261a" providerId="LiveId" clId="{0A7CD92F-717D-403B-83C9-967D6E57BADD}" dt="2021-03-17T13:32:11.512" v="99" actId="1076"/>
          <ac:spMkLst>
            <pc:docMk/>
            <pc:sldMk cId="814094373" sldId="488"/>
            <ac:spMk id="7" creationId="{B2480B4A-1327-4140-B4F7-7936147646C6}"/>
          </ac:spMkLst>
        </pc:spChg>
        <pc:spChg chg="add del mod">
          <ac:chgData name="Siniša ᵀᴴᴱ ᴼᴿᴵᴳᴵᴻᴬᴸ Wolfenstein" userId="215f646470bc261a" providerId="LiveId" clId="{0A7CD92F-717D-403B-83C9-967D6E57BADD}" dt="2021-03-17T13:30:44.328" v="70" actId="478"/>
          <ac:spMkLst>
            <pc:docMk/>
            <pc:sldMk cId="814094373" sldId="488"/>
            <ac:spMk id="8" creationId="{1441DCF0-5117-4929-BD5E-C23969E786F3}"/>
          </ac:spMkLst>
        </pc:spChg>
        <pc:spChg chg="del">
          <ac:chgData name="Siniša ᵀᴴᴱ ᴼᴿᴵᴳᴵᴻᴬᴸ Wolfenstein" userId="215f646470bc261a" providerId="LiveId" clId="{0A7CD92F-717D-403B-83C9-967D6E57BADD}" dt="2021-03-17T13:27:39.461" v="36" actId="478"/>
          <ac:spMkLst>
            <pc:docMk/>
            <pc:sldMk cId="814094373" sldId="488"/>
            <ac:spMk id="9" creationId="{3CF82072-CB83-463B-B255-B209986FD974}"/>
          </ac:spMkLst>
        </pc:spChg>
        <pc:spChg chg="mod">
          <ac:chgData name="Siniša ᵀᴴᴱ ᴼᴿᴵᴳᴵᴻᴬᴸ Wolfenstein" userId="215f646470bc261a" providerId="LiveId" clId="{0A7CD92F-717D-403B-83C9-967D6E57BADD}" dt="2021-03-17T13:29:04.078" v="54" actId="21"/>
          <ac:spMkLst>
            <pc:docMk/>
            <pc:sldMk cId="814094373" sldId="488"/>
            <ac:spMk id="10" creationId="{A3BF8D71-0E10-4C26-8D2B-68AB112CB5F2}"/>
          </ac:spMkLst>
        </pc:spChg>
        <pc:spChg chg="mod">
          <ac:chgData name="Siniša ᵀᴴᴱ ᴼᴿᴵᴳᴵᴻᴬᴸ Wolfenstein" userId="215f646470bc261a" providerId="LiveId" clId="{0A7CD92F-717D-403B-83C9-967D6E57BADD}" dt="2021-03-17T13:33:44.778" v="128" actId="20577"/>
          <ac:spMkLst>
            <pc:docMk/>
            <pc:sldMk cId="814094373" sldId="488"/>
            <ac:spMk id="11" creationId="{6FEE87AD-BECA-47DE-A4CC-9449881B2904}"/>
          </ac:spMkLst>
        </pc:spChg>
        <pc:spChg chg="del">
          <ac:chgData name="Siniša ᵀᴴᴱ ᴼᴿᴵᴳᴵᴻᴬᴸ Wolfenstein" userId="215f646470bc261a" providerId="LiveId" clId="{0A7CD92F-717D-403B-83C9-967D6E57BADD}" dt="2021-03-17T13:28:09.311" v="38" actId="478"/>
          <ac:spMkLst>
            <pc:docMk/>
            <pc:sldMk cId="814094373" sldId="488"/>
            <ac:spMk id="12" creationId="{6B4E3940-2504-4616-B7E2-7121107BF702}"/>
          </ac:spMkLst>
        </pc:spChg>
        <pc:spChg chg="mod">
          <ac:chgData name="Siniša ᵀᴴᴱ ᴼᴿᴵᴳᴵᴻᴬᴸ Wolfenstein" userId="215f646470bc261a" providerId="LiveId" clId="{0A7CD92F-717D-403B-83C9-967D6E57BADD}" dt="2021-03-17T13:37:32.318" v="169"/>
          <ac:spMkLst>
            <pc:docMk/>
            <pc:sldMk cId="814094373" sldId="488"/>
            <ac:spMk id="13" creationId="{78B2423E-5DA9-42DD-BA8E-AB0365DA4D0E}"/>
          </ac:spMkLst>
        </pc:spChg>
        <pc:spChg chg="del">
          <ac:chgData name="Siniša ᵀᴴᴱ ᴼᴿᴵᴳᴵᴻᴬᴸ Wolfenstein" userId="215f646470bc261a" providerId="LiveId" clId="{0A7CD92F-717D-403B-83C9-967D6E57BADD}" dt="2021-03-17T13:36:04.650" v="146" actId="478"/>
          <ac:spMkLst>
            <pc:docMk/>
            <pc:sldMk cId="814094373" sldId="488"/>
            <ac:spMk id="15" creationId="{CB8CF0DA-1024-47E7-A018-5EA0F02FC9AB}"/>
          </ac:spMkLst>
        </pc:spChg>
        <pc:picChg chg="mod ord">
          <ac:chgData name="Siniša ᵀᴴᴱ ᴼᴿᴵᴳᴵᴻᴬᴸ Wolfenstein" userId="215f646470bc261a" providerId="LiveId" clId="{0A7CD92F-717D-403B-83C9-967D6E57BADD}" dt="2021-03-17T13:33:37.318" v="126" actId="14100"/>
          <ac:picMkLst>
            <pc:docMk/>
            <pc:sldMk cId="814094373" sldId="488"/>
            <ac:picMk id="2" creationId="{700A39B5-05CA-4E9B-A635-BA18405AF5FF}"/>
          </ac:picMkLst>
        </pc:picChg>
        <pc:picChg chg="mod ord">
          <ac:chgData name="Siniša ᵀᴴᴱ ᴼᴿᴵᴳᴵᴻᴬᴸ Wolfenstein" userId="215f646470bc261a" providerId="LiveId" clId="{0A7CD92F-717D-403B-83C9-967D6E57BADD}" dt="2021-03-17T13:37:37.424" v="171" actId="14100"/>
          <ac:picMkLst>
            <pc:docMk/>
            <pc:sldMk cId="814094373" sldId="488"/>
            <ac:picMk id="3" creationId="{EDB49B4B-EB12-4A73-9B4A-FA4238BB1556}"/>
          </ac:picMkLst>
        </pc:picChg>
        <pc:picChg chg="del mod">
          <ac:chgData name="Siniša ᵀᴴᴱ ᴼᴿᴵᴳᴵᴻᴬᴸ Wolfenstein" userId="215f646470bc261a" providerId="LiveId" clId="{0A7CD92F-717D-403B-83C9-967D6E57BADD}" dt="2021-03-17T13:36:05.949" v="148" actId="478"/>
          <ac:picMkLst>
            <pc:docMk/>
            <pc:sldMk cId="814094373" sldId="488"/>
            <ac:picMk id="4" creationId="{2C4087B2-F408-422D-8EC1-584C113E9FBC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0:59.818" v="74" actId="14100"/>
          <ac:picMkLst>
            <pc:docMk/>
            <pc:sldMk cId="814094373" sldId="488"/>
            <ac:picMk id="6" creationId="{07717EC7-AE07-4F9D-99EE-0790F22D6AB8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8:36.002" v="173" actId="1076"/>
          <ac:picMkLst>
            <pc:docMk/>
            <pc:sldMk cId="814094373" sldId="488"/>
            <ac:picMk id="16" creationId="{EF0F7C22-863C-464F-BB2C-B876E9250D85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8:43.828" v="181" actId="1036"/>
          <ac:picMkLst>
            <pc:docMk/>
            <pc:sldMk cId="814094373" sldId="488"/>
            <ac:picMk id="17" creationId="{8CBCC827-1588-4AB0-81C2-647BC32E59D9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9:22.433" v="183" actId="1076"/>
          <ac:picMkLst>
            <pc:docMk/>
            <pc:sldMk cId="814094373" sldId="488"/>
            <ac:picMk id="18" creationId="{BF8F3159-8C0E-410D-A2A6-A42470BAA342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9:26.640" v="185" actId="1076"/>
          <ac:picMkLst>
            <pc:docMk/>
            <pc:sldMk cId="814094373" sldId="488"/>
            <ac:picMk id="19" creationId="{38542E78-EC55-463B-89D6-9E9A8E92A5E5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9:32.048" v="187" actId="1076"/>
          <ac:picMkLst>
            <pc:docMk/>
            <pc:sldMk cId="814094373" sldId="488"/>
            <ac:picMk id="20" creationId="{876A34A4-4D30-4E98-BACF-38933CB7E7A9}"/>
          </ac:picMkLst>
        </pc:picChg>
        <pc:picChg chg="add mod">
          <ac:chgData name="Siniša ᵀᴴᴱ ᴼᴿᴵᴳᴵᴻᴬᴸ Wolfenstein" userId="215f646470bc261a" providerId="LiveId" clId="{0A7CD92F-717D-403B-83C9-967D6E57BADD}" dt="2021-03-17T13:39:36.523" v="189" actId="1076"/>
          <ac:picMkLst>
            <pc:docMk/>
            <pc:sldMk cId="814094373" sldId="488"/>
            <ac:picMk id="21" creationId="{D43619F0-C400-4246-8271-307538E0FEFC}"/>
          </ac:picMkLst>
        </pc:picChg>
        <pc:picChg chg="del">
          <ac:chgData name="Siniša ᵀᴴᴱ ᴼᴿᴵᴳᴵᴻᴬᴸ Wolfenstein" userId="215f646470bc261a" providerId="LiveId" clId="{0A7CD92F-717D-403B-83C9-967D6E57BADD}" dt="2021-03-17T13:27:37.060" v="35" actId="478"/>
          <ac:picMkLst>
            <pc:docMk/>
            <pc:sldMk cId="814094373" sldId="488"/>
            <ac:picMk id="1028" creationId="{32ED153F-9471-4943-861C-A502A0CD287B}"/>
          </ac:picMkLst>
        </pc:picChg>
      </pc:sldChg>
      <pc:sldChg chg="addSp delSp modSp ord delAnim modAnim">
        <pc:chgData name="Siniša ᵀᴴᴱ ᴼᴿᴵᴳᴵᴻᴬᴸ Wolfenstein" userId="215f646470bc261a" providerId="LiveId" clId="{0A7CD92F-717D-403B-83C9-967D6E57BADD}" dt="2021-03-19T10:38:51.944" v="1742"/>
        <pc:sldMkLst>
          <pc:docMk/>
          <pc:sldMk cId="1034295918" sldId="490"/>
        </pc:sldMkLst>
        <pc:spChg chg="mod">
          <ac:chgData name="Siniša ᵀᴴᴱ ᴼᴿᴵᴳᴵᴻᴬᴸ Wolfenstein" userId="215f646470bc261a" providerId="LiveId" clId="{0A7CD92F-717D-403B-83C9-967D6E57BADD}" dt="2021-03-19T10:24:16.601" v="1193" actId="20577"/>
          <ac:spMkLst>
            <pc:docMk/>
            <pc:sldMk cId="1034295918" sldId="490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0A7CD92F-717D-403B-83C9-967D6E57BADD}" dt="2021-03-19T10:28:54.701" v="1420" actId="1076"/>
          <ac:spMkLst>
            <pc:docMk/>
            <pc:sldMk cId="1034295918" sldId="490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8" creationId="{14F2FD1A-5769-470F-BBAA-BFEBB20DEFDD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9" creationId="{AC1EBC37-0C62-405D-A2F7-FACE3BF53476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10" creationId="{6F371666-63F3-443F-BE53-F41CD27F342E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11" creationId="{6E2F4487-C22F-4676-A633-902B50BB2001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12" creationId="{623E195A-B7AC-4C86-B9FF-58AFE1A36A9B}"/>
          </ac:spMkLst>
        </pc:spChg>
        <pc:spChg chg="del">
          <ac:chgData name="Siniša ᵀᴴᴱ ᴼᴿᴵᴳᴵᴻᴬᴸ Wolfenstein" userId="215f646470bc261a" providerId="LiveId" clId="{0A7CD92F-717D-403B-83C9-967D6E57BADD}" dt="2021-03-19T10:27:18.266" v="1319" actId="478"/>
          <ac:spMkLst>
            <pc:docMk/>
            <pc:sldMk cId="1034295918" sldId="490"/>
            <ac:spMk id="13" creationId="{70C2A821-E6C3-471C-874D-4F663515AC6C}"/>
          </ac:spMkLst>
        </pc:spChg>
        <pc:spChg chg="add mod">
          <ac:chgData name="Siniša ᵀᴴᴱ ᴼᴿᴵᴳᴵᴻᴬᴸ Wolfenstein" userId="215f646470bc261a" providerId="LiveId" clId="{0A7CD92F-717D-403B-83C9-967D6E57BADD}" dt="2021-03-19T10:28:51.173" v="1419" actId="1036"/>
          <ac:spMkLst>
            <pc:docMk/>
            <pc:sldMk cId="1034295918" sldId="490"/>
            <ac:spMk id="14" creationId="{9D3B8C95-B819-492B-B04D-E7306180E6CD}"/>
          </ac:spMkLst>
        </pc:spChg>
        <pc:picChg chg="mod">
          <ac:chgData name="Siniša ᵀᴴᴱ ᴼᴿᴵᴳᴵᴻᴬᴸ Wolfenstein" userId="215f646470bc261a" providerId="LiveId" clId="{0A7CD92F-717D-403B-83C9-967D6E57BADD}" dt="2021-03-19T10:26:12.895" v="1214" actId="1076"/>
          <ac:picMkLst>
            <pc:docMk/>
            <pc:sldMk cId="1034295918" sldId="490"/>
            <ac:picMk id="2" creationId="{47B46515-7EBB-4A63-ADB4-F4E8362CBFB3}"/>
          </ac:picMkLst>
        </pc:picChg>
        <pc:picChg chg="add mod">
          <ac:chgData name="Siniša ᵀᴴᴱ ᴼᴿᴵᴳᴵᴻᴬᴸ Wolfenstein" userId="215f646470bc261a" providerId="LiveId" clId="{0A7CD92F-717D-403B-83C9-967D6E57BADD}" dt="2021-03-19T10:28:13.323" v="1330" actId="1038"/>
          <ac:picMkLst>
            <pc:docMk/>
            <pc:sldMk cId="1034295918" sldId="490"/>
            <ac:picMk id="3" creationId="{F8A96135-6B7A-4E6C-B46C-2979B2D46CBE}"/>
          </ac:picMkLst>
        </pc:picChg>
        <pc:picChg chg="mod">
          <ac:chgData name="Siniša ᵀᴴᴱ ᴼᴿᴵᴳᴵᴻᴬᴸ Wolfenstein" userId="215f646470bc261a" providerId="LiveId" clId="{0A7CD92F-717D-403B-83C9-967D6E57BADD}" dt="2021-03-19T10:25:08.749" v="1202" actId="14100"/>
          <ac:picMkLst>
            <pc:docMk/>
            <pc:sldMk cId="1034295918" sldId="490"/>
            <ac:picMk id="5" creationId="{0880ABB5-B97D-4E14-AC1C-4031E662EC45}"/>
          </ac:picMkLst>
        </pc:picChg>
      </pc:sldChg>
      <pc:sldChg chg="addSp delSp modSp ord addAnim delAnim">
        <pc:chgData name="Siniša ᵀᴴᴱ ᴼᴿᴵᴳᴵᴻᴬᴸ Wolfenstein" userId="215f646470bc261a" providerId="LiveId" clId="{0A7CD92F-717D-403B-83C9-967D6E57BADD}" dt="2021-03-19T10:30:14.215" v="1470"/>
        <pc:sldMkLst>
          <pc:docMk/>
          <pc:sldMk cId="429601074" sldId="491"/>
        </pc:sldMkLst>
        <pc:spChg chg="del">
          <ac:chgData name="Siniša ᵀᴴᴱ ᴼᴿᴵᴳᴵᴻᴬᴸ Wolfenstein" userId="215f646470bc261a" providerId="LiveId" clId="{0A7CD92F-717D-403B-83C9-967D6E57BADD}" dt="2021-03-19T10:25:15.326" v="1203" actId="478"/>
          <ac:spMkLst>
            <pc:docMk/>
            <pc:sldMk cId="429601074" sldId="491"/>
            <ac:spMk id="12" creationId="{1D361AC9-3565-4BA6-B6AD-81B9AD3F52EB}"/>
          </ac:spMkLst>
        </pc:spChg>
        <pc:spChg chg="add del">
          <ac:chgData name="Siniša ᵀᴴᴱ ᴼᴿᴵᴳᴵᴻᴬᴸ Wolfenstein" userId="215f646470bc261a" providerId="LiveId" clId="{0A7CD92F-717D-403B-83C9-967D6E57BADD}" dt="2021-03-19T10:25:24.057" v="1206" actId="478"/>
          <ac:spMkLst>
            <pc:docMk/>
            <pc:sldMk cId="429601074" sldId="491"/>
            <ac:spMk id="13" creationId="{48C7BA41-28EB-4883-9813-58C3124AAB9B}"/>
          </ac:spMkLst>
        </pc:spChg>
        <pc:spChg chg="add del">
          <ac:chgData name="Siniša ᵀᴴᴱ ᴼᴿᴵᴳᴵᴻᴬᴸ Wolfenstein" userId="215f646470bc261a" providerId="LiveId" clId="{0A7CD92F-717D-403B-83C9-967D6E57BADD}" dt="2021-03-19T10:25:24.057" v="1206" actId="478"/>
          <ac:spMkLst>
            <pc:docMk/>
            <pc:sldMk cId="429601074" sldId="491"/>
            <ac:spMk id="14" creationId="{DBDC4732-2BD1-4347-8B5A-DD32F7C68A68}"/>
          </ac:spMkLst>
        </pc:spChg>
        <pc:spChg chg="add del">
          <ac:chgData name="Siniša ᵀᴴᴱ ᴼᴿᴵᴳᴵᴻᴬᴸ Wolfenstein" userId="215f646470bc261a" providerId="LiveId" clId="{0A7CD92F-717D-403B-83C9-967D6E57BADD}" dt="2021-03-19T10:25:24.057" v="1206" actId="478"/>
          <ac:spMkLst>
            <pc:docMk/>
            <pc:sldMk cId="429601074" sldId="491"/>
            <ac:spMk id="15" creationId="{37A01D2E-7C40-426B-B921-C9E10C1BB833}"/>
          </ac:spMkLst>
        </pc:spChg>
        <pc:spChg chg="add del">
          <ac:chgData name="Siniša ᵀᴴᴱ ᴼᴿᴵᴳᴵᴻᴬᴸ Wolfenstein" userId="215f646470bc261a" providerId="LiveId" clId="{0A7CD92F-717D-403B-83C9-967D6E57BADD}" dt="2021-03-19T10:25:24.057" v="1206" actId="478"/>
          <ac:spMkLst>
            <pc:docMk/>
            <pc:sldMk cId="429601074" sldId="491"/>
            <ac:spMk id="16" creationId="{947DB9B3-A4B4-4CCC-9FC5-0E68E9D9CEDF}"/>
          </ac:spMkLst>
        </pc:spChg>
        <pc:spChg chg="add del">
          <ac:chgData name="Siniša ᵀᴴᴱ ᴼᴿᴵᴳᴵᴻᴬᴸ Wolfenstein" userId="215f646470bc261a" providerId="LiveId" clId="{0A7CD92F-717D-403B-83C9-967D6E57BADD}" dt="2021-03-19T10:25:24.057" v="1206" actId="478"/>
          <ac:spMkLst>
            <pc:docMk/>
            <pc:sldMk cId="429601074" sldId="491"/>
            <ac:spMk id="17" creationId="{F6E35E93-29D8-4A85-A4EA-3E8CFD162B5D}"/>
          </ac:spMkLst>
        </pc:spChg>
        <pc:spChg chg="mod">
          <ac:chgData name="Siniša ᵀᴴᴱ ᴼᴿᴵᴳᴵᴻᴬᴸ Wolfenstein" userId="215f646470bc261a" providerId="LiveId" clId="{0A7CD92F-717D-403B-83C9-967D6E57BADD}" dt="2021-03-19T10:30:14.215" v="1470"/>
          <ac:spMkLst>
            <pc:docMk/>
            <pc:sldMk cId="429601074" sldId="49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0A7CD92F-717D-403B-83C9-967D6E57BADD}" dt="2021-03-19T10:29:35.958" v="1427" actId="1076"/>
          <ac:picMkLst>
            <pc:docMk/>
            <pc:sldMk cId="429601074" sldId="491"/>
            <ac:picMk id="2" creationId="{C6474CDB-18F1-4236-831A-8BD9BF6A56F0}"/>
          </ac:picMkLst>
        </pc:picChg>
        <pc:picChg chg="add del mod">
          <ac:chgData name="Siniša ᵀᴴᴱ ᴼᴿᴵᴳᴵᴻᴬᴸ Wolfenstein" userId="215f646470bc261a" providerId="LiveId" clId="{0A7CD92F-717D-403B-83C9-967D6E57BADD}" dt="2021-03-19T10:25:20.643" v="1205" actId="478"/>
          <ac:picMkLst>
            <pc:docMk/>
            <pc:sldMk cId="429601074" sldId="491"/>
            <ac:picMk id="3" creationId="{2478E362-1B9A-4EA3-AB49-D906EB9517CD}"/>
          </ac:picMkLst>
        </pc:picChg>
      </pc:sldChg>
      <pc:sldChg chg="del ord">
        <pc:chgData name="Siniša ᵀᴴᴱ ᴼᴿᴵᴳᴵᴻᴬᴸ Wolfenstein" userId="215f646470bc261a" providerId="LiveId" clId="{0A7CD92F-717D-403B-83C9-967D6E57BADD}" dt="2021-03-19T10:35:42.892" v="1599" actId="2696"/>
        <pc:sldMkLst>
          <pc:docMk/>
          <pc:sldMk cId="630391710" sldId="492"/>
        </pc:sldMkLst>
      </pc:sldChg>
      <pc:sldChg chg="del">
        <pc:chgData name="Siniša ᵀᴴᴱ ᴼᴿᴵᴳᴵᴻᴬᴸ Wolfenstein" userId="215f646470bc261a" providerId="LiveId" clId="{0A7CD92F-717D-403B-83C9-967D6E57BADD}" dt="2021-03-19T10:35:43.472" v="1600" actId="2696"/>
        <pc:sldMkLst>
          <pc:docMk/>
          <pc:sldMk cId="4161578597" sldId="493"/>
        </pc:sldMkLst>
      </pc:sldChg>
      <pc:sldChg chg="del">
        <pc:chgData name="Siniša ᵀᴴᴱ ᴼᴿᴵᴳᴵᴻᴬᴸ Wolfenstein" userId="215f646470bc261a" providerId="LiveId" clId="{0A7CD92F-717D-403B-83C9-967D6E57BADD}" dt="2021-03-19T10:35:44.014" v="1601" actId="2696"/>
        <pc:sldMkLst>
          <pc:docMk/>
          <pc:sldMk cId="3672176534" sldId="494"/>
        </pc:sldMkLst>
      </pc:sldChg>
      <pc:sldChg chg="del">
        <pc:chgData name="Siniša ᵀᴴᴱ ᴼᴿᴵᴳᴵᴻᴬᴸ Wolfenstein" userId="215f646470bc261a" providerId="LiveId" clId="{0A7CD92F-717D-403B-83C9-967D6E57BADD}" dt="2021-03-19T10:35:44.485" v="1602" actId="2696"/>
        <pc:sldMkLst>
          <pc:docMk/>
          <pc:sldMk cId="4049335863" sldId="495"/>
        </pc:sldMkLst>
      </pc:sldChg>
      <pc:sldChg chg="del">
        <pc:chgData name="Siniša ᵀᴴᴱ ᴼᴿᴵᴳᴵᴻᴬᴸ Wolfenstein" userId="215f646470bc261a" providerId="LiveId" clId="{0A7CD92F-717D-403B-83C9-967D6E57BADD}" dt="2021-03-19T10:35:44.975" v="1603" actId="2696"/>
        <pc:sldMkLst>
          <pc:docMk/>
          <pc:sldMk cId="3647050548" sldId="496"/>
        </pc:sldMkLst>
      </pc:sldChg>
      <pc:sldChg chg="delSp new add del">
        <pc:chgData name="Siniša ᵀᴴᴱ ᴼᴿᴵᴳᴵᴻᴬᴸ Wolfenstein" userId="215f646470bc261a" providerId="LiveId" clId="{0A7CD92F-717D-403B-83C9-967D6E57BADD}" dt="2021-03-19T10:35:42.140" v="1598" actId="2696"/>
        <pc:sldMkLst>
          <pc:docMk/>
          <pc:sldMk cId="2458443155" sldId="497"/>
        </pc:sldMkLst>
        <pc:spChg chg="del">
          <ac:chgData name="Siniša ᵀᴴᴱ ᴼᴿᴵᴳᴵᴻᴬᴸ Wolfenstein" userId="215f646470bc261a" providerId="LiveId" clId="{0A7CD92F-717D-403B-83C9-967D6E57BADD}" dt="2021-03-17T13:27:27.143" v="30" actId="478"/>
          <ac:spMkLst>
            <pc:docMk/>
            <pc:sldMk cId="2458443155" sldId="497"/>
            <ac:spMk id="2" creationId="{7FA39F9E-2233-4BE9-8817-AB2B4E89AA2F}"/>
          </ac:spMkLst>
        </pc:spChg>
        <pc:spChg chg="del">
          <ac:chgData name="Siniša ᵀᴴᴱ ᴼᴿᴵᴳᴵᴻᴬᴸ Wolfenstein" userId="215f646470bc261a" providerId="LiveId" clId="{0A7CD92F-717D-403B-83C9-967D6E57BADD}" dt="2021-03-17T13:27:28.391" v="31" actId="478"/>
          <ac:spMkLst>
            <pc:docMk/>
            <pc:sldMk cId="2458443155" sldId="497"/>
            <ac:spMk id="3" creationId="{6ADCD5B9-BFBC-49D3-BDC7-CB1A70F99342}"/>
          </ac:spMkLst>
        </pc:spChg>
      </pc:sldChg>
      <pc:sldChg chg="addSp delSp modSp add delAnim modAnim">
        <pc:chgData name="Siniša ᵀᴴᴱ ᴼᴿᴵᴳᴵᴻᴬᴸ Wolfenstein" userId="215f646470bc261a" providerId="LiveId" clId="{0A7CD92F-717D-403B-83C9-967D6E57BADD}" dt="2021-03-17T13:57:31.276" v="538"/>
        <pc:sldMkLst>
          <pc:docMk/>
          <pc:sldMk cId="4051258131" sldId="498"/>
        </pc:sldMkLst>
        <pc:spChg chg="del">
          <ac:chgData name="Siniša ᵀᴴᴱ ᴼᴿᴵᴳᴵᴻᴬᴸ Wolfenstein" userId="215f646470bc261a" providerId="LiveId" clId="{0A7CD92F-717D-403B-83C9-967D6E57BADD}" dt="2021-03-17T13:52:46.363" v="428" actId="478"/>
          <ac:spMkLst>
            <pc:docMk/>
            <pc:sldMk cId="4051258131" sldId="498"/>
            <ac:spMk id="12" creationId="{6275257F-D190-4465-96AF-CA2AE5F4C77F}"/>
          </ac:spMkLst>
        </pc:spChg>
        <pc:spChg chg="del">
          <ac:chgData name="Siniša ᵀᴴᴱ ᴼᴿᴵᴳᴵᴻᴬᴸ Wolfenstein" userId="215f646470bc261a" providerId="LiveId" clId="{0A7CD92F-717D-403B-83C9-967D6E57BADD}" dt="2021-03-17T13:52:48.012" v="429" actId="478"/>
          <ac:spMkLst>
            <pc:docMk/>
            <pc:sldMk cId="4051258131" sldId="498"/>
            <ac:spMk id="13" creationId="{5A429E07-175A-4DEC-BEDA-F9B56DCA93E0}"/>
          </ac:spMkLst>
        </pc:spChg>
        <pc:spChg chg="del">
          <ac:chgData name="Siniša ᵀᴴᴱ ᴼᴿᴵᴳᴵᴻᴬᴸ Wolfenstein" userId="215f646470bc261a" providerId="LiveId" clId="{0A7CD92F-717D-403B-83C9-967D6E57BADD}" dt="2021-03-17T13:52:49.815" v="430" actId="478"/>
          <ac:spMkLst>
            <pc:docMk/>
            <pc:sldMk cId="4051258131" sldId="498"/>
            <ac:spMk id="14" creationId="{4C43941A-A270-4F9F-8DF8-54E4E44AA8D4}"/>
          </ac:spMkLst>
        </pc:spChg>
        <pc:spChg chg="del">
          <ac:chgData name="Siniša ᵀᴴᴱ ᴼᴿᴵᴳᴵᴻᴬᴸ Wolfenstein" userId="215f646470bc261a" providerId="LiveId" clId="{0A7CD92F-717D-403B-83C9-967D6E57BADD}" dt="2021-03-17T13:52:51.032" v="431" actId="478"/>
          <ac:spMkLst>
            <pc:docMk/>
            <pc:sldMk cId="4051258131" sldId="498"/>
            <ac:spMk id="15" creationId="{580EC8BA-8CA6-4F6C-AAAE-8A3A95F61196}"/>
          </ac:spMkLst>
        </pc:spChg>
        <pc:spChg chg="del">
          <ac:chgData name="Siniša ᵀᴴᴱ ᴼᴿᴵᴳᴵᴻᴬᴸ Wolfenstein" userId="215f646470bc261a" providerId="LiveId" clId="{0A7CD92F-717D-403B-83C9-967D6E57BADD}" dt="2021-03-17T13:52:52.302" v="432" actId="478"/>
          <ac:spMkLst>
            <pc:docMk/>
            <pc:sldMk cId="4051258131" sldId="498"/>
            <ac:spMk id="16" creationId="{949BCF89-AB22-4794-B321-15B19A9111BE}"/>
          </ac:spMkLst>
        </pc:spChg>
        <pc:spChg chg="mod">
          <ac:chgData name="Siniša ᵀᴴᴱ ᴼᴿᴵᴳᴵᴻᴬᴸ Wolfenstein" userId="215f646470bc261a" providerId="LiveId" clId="{0A7CD92F-717D-403B-83C9-967D6E57BADD}" dt="2021-03-17T13:57:20.458" v="536" actId="14100"/>
          <ac:spMkLst>
            <pc:docMk/>
            <pc:sldMk cId="4051258131" sldId="498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0A7CD92F-717D-403B-83C9-967D6E57BADD}" dt="2021-03-17T13:55:34.907" v="503" actId="1440"/>
          <ac:picMkLst>
            <pc:docMk/>
            <pc:sldMk cId="4051258131" sldId="498"/>
            <ac:picMk id="2" creationId="{C6474CDB-18F1-4236-831A-8BD9BF6A56F0}"/>
          </ac:picMkLst>
        </pc:picChg>
        <pc:picChg chg="del">
          <ac:chgData name="Siniša ᵀᴴᴱ ᴼᴿᴵᴳᴵᴻᴬᴸ Wolfenstein" userId="215f646470bc261a" providerId="LiveId" clId="{0A7CD92F-717D-403B-83C9-967D6E57BADD}" dt="2021-03-17T13:52:41.603" v="427" actId="478"/>
          <ac:picMkLst>
            <pc:docMk/>
            <pc:sldMk cId="4051258131" sldId="498"/>
            <ac:picMk id="4" creationId="{730C3A22-98DD-40B3-901C-6FF55CCB6757}"/>
          </ac:picMkLst>
        </pc:picChg>
        <pc:picChg chg="add mod">
          <ac:chgData name="Siniša ᵀᴴᴱ ᴼᴿᴵᴳᴵᴻᴬᴸ Wolfenstein" userId="215f646470bc261a" providerId="LiveId" clId="{0A7CD92F-717D-403B-83C9-967D6E57BADD}" dt="2021-03-17T13:56:01.969" v="521" actId="1036"/>
          <ac:picMkLst>
            <pc:docMk/>
            <pc:sldMk cId="4051258131" sldId="498"/>
            <ac:picMk id="5" creationId="{B7DDCD06-E6C9-481E-9D88-49BC45F5B0B7}"/>
          </ac:picMkLst>
        </pc:picChg>
      </pc:sldChg>
      <pc:sldChg chg="modSp add ord modAnim">
        <pc:chgData name="Siniša ᵀᴴᴱ ᴼᴿᴵᴳᴵᴻᴬᴸ Wolfenstein" userId="215f646470bc261a" providerId="LiveId" clId="{0A7CD92F-717D-403B-83C9-967D6E57BADD}" dt="2021-03-17T13:55:14.679" v="490" actId="1037"/>
        <pc:sldMkLst>
          <pc:docMk/>
          <pc:sldMk cId="2953927035" sldId="499"/>
        </pc:sldMkLst>
        <pc:spChg chg="mod">
          <ac:chgData name="Siniša ᵀᴴᴱ ᴼᴿᴵᴳᴵᴻᴬᴸ Wolfenstein" userId="215f646470bc261a" providerId="LiveId" clId="{0A7CD92F-717D-403B-83C9-967D6E57BADD}" dt="2021-03-17T13:53:26.162" v="441" actId="20577"/>
          <ac:spMkLst>
            <pc:docMk/>
            <pc:sldMk cId="2953927035" sldId="49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0A7CD92F-717D-403B-83C9-967D6E57BADD}" dt="2021-03-17T13:55:14.679" v="490" actId="1037"/>
          <ac:picMkLst>
            <pc:docMk/>
            <pc:sldMk cId="2953927035" sldId="499"/>
            <ac:picMk id="2" creationId="{C6474CDB-18F1-4236-831A-8BD9BF6A56F0}"/>
          </ac:picMkLst>
        </pc:picChg>
      </pc:sldChg>
      <pc:sldChg chg="addSp delSp modSp add ord delAnim modAnim">
        <pc:chgData name="Siniša ᵀᴴᴱ ᴼᴿᴵᴳᴵᴻᴬᴸ Wolfenstein" userId="215f646470bc261a" providerId="LiveId" clId="{0A7CD92F-717D-403B-83C9-967D6E57BADD}" dt="2021-03-17T14:05:30.329" v="640"/>
        <pc:sldMkLst>
          <pc:docMk/>
          <pc:sldMk cId="1139101058" sldId="500"/>
        </pc:sldMkLst>
        <pc:spChg chg="add mod">
          <ac:chgData name="Siniša ᵀᴴᴱ ᴼᴿᴵᴳᴵᴻᴬᴸ Wolfenstein" userId="215f646470bc261a" providerId="LiveId" clId="{0A7CD92F-717D-403B-83C9-967D6E57BADD}" dt="2021-03-17T14:00:38.277" v="599" actId="20577"/>
          <ac:spMkLst>
            <pc:docMk/>
            <pc:sldMk cId="1139101058" sldId="500"/>
            <ac:spMk id="7" creationId="{CF0DE436-4796-4E52-8AD0-4E4E50EF9D27}"/>
          </ac:spMkLst>
        </pc:spChg>
        <pc:spChg chg="add mod">
          <ac:chgData name="Siniša ᵀᴴᴱ ᴼᴿᴵᴳᴵᴻᴬᴸ Wolfenstein" userId="215f646470bc261a" providerId="LiveId" clId="{0A7CD92F-717D-403B-83C9-967D6E57BADD}" dt="2021-03-17T14:01:14.727" v="621" actId="20577"/>
          <ac:spMkLst>
            <pc:docMk/>
            <pc:sldMk cId="1139101058" sldId="500"/>
            <ac:spMk id="8" creationId="{C1C3C59A-A852-44FB-A6DE-82ED4741B238}"/>
          </ac:spMkLst>
        </pc:spChg>
        <pc:spChg chg="add mod">
          <ac:chgData name="Siniša ᵀᴴᴱ ᴼᴿᴵᴳᴵᴻᴬᴸ Wolfenstein" userId="215f646470bc261a" providerId="LiveId" clId="{0A7CD92F-717D-403B-83C9-967D6E57BADD}" dt="2021-03-17T14:01:53.667" v="622" actId="20577"/>
          <ac:spMkLst>
            <pc:docMk/>
            <pc:sldMk cId="1139101058" sldId="500"/>
            <ac:spMk id="9" creationId="{2C15630A-8E1D-4053-B3C8-D3B25CA6422B}"/>
          </ac:spMkLst>
        </pc:spChg>
        <pc:spChg chg="add mod">
          <ac:chgData name="Siniša ᵀᴴᴱ ᴼᴿᴵᴳᴵᴻᴬᴸ Wolfenstein" userId="215f646470bc261a" providerId="LiveId" clId="{0A7CD92F-717D-403B-83C9-967D6E57BADD}" dt="2021-03-17T14:02:14.937" v="623" actId="20577"/>
          <ac:spMkLst>
            <pc:docMk/>
            <pc:sldMk cId="1139101058" sldId="500"/>
            <ac:spMk id="10" creationId="{D7B37F31-D753-496C-A781-79134488F94F}"/>
          </ac:spMkLst>
        </pc:spChg>
        <pc:spChg chg="add mod">
          <ac:chgData name="Siniša ᵀᴴᴱ ᴼᴿᴵᴳᴵᴻᴬᴸ Wolfenstein" userId="215f646470bc261a" providerId="LiveId" clId="{0A7CD92F-717D-403B-83C9-967D6E57BADD}" dt="2021-03-17T14:02:33.047" v="625" actId="1036"/>
          <ac:spMkLst>
            <pc:docMk/>
            <pc:sldMk cId="1139101058" sldId="500"/>
            <ac:spMk id="11" creationId="{334CBB1A-D2F2-4AC2-ACA3-530FC982E76E}"/>
          </ac:spMkLst>
        </pc:spChg>
        <pc:spChg chg="mod">
          <ac:chgData name="Siniša ᵀᴴᴱ ᴼᴿᴵᴳᴵᴻᴬᴸ Wolfenstein" userId="215f646470bc261a" providerId="LiveId" clId="{0A7CD92F-717D-403B-83C9-967D6E57BADD}" dt="2021-03-17T14:03:48.417" v="639" actId="14100"/>
          <ac:spMkLst>
            <pc:docMk/>
            <pc:sldMk cId="1139101058" sldId="500"/>
            <ac:spMk id="22" creationId="{151D65D3-4850-4915-8A0C-0D6759583DE2}"/>
          </ac:spMkLst>
        </pc:spChg>
        <pc:picChg chg="add del mod">
          <ac:chgData name="Siniša ᵀᴴᴱ ᴼᴿᴵᴳᴵᴻᴬᴸ Wolfenstein" userId="215f646470bc261a" providerId="LiveId" clId="{0A7CD92F-717D-403B-83C9-967D6E57BADD}" dt="2021-03-17T14:03:12.496" v="630" actId="478"/>
          <ac:picMkLst>
            <pc:docMk/>
            <pc:sldMk cId="1139101058" sldId="500"/>
            <ac:picMk id="4" creationId="{D26E558E-7EE5-41D0-8333-227729916D95}"/>
          </ac:picMkLst>
        </pc:picChg>
      </pc:sldChg>
      <pc:sldChg chg="add modAnim">
        <pc:chgData name="Siniša ᵀᴴᴱ ᴼᴿᴵᴳᴵᴻᴬᴸ Wolfenstein" userId="215f646470bc261a" providerId="LiveId" clId="{0A7CD92F-717D-403B-83C9-967D6E57BADD}" dt="2021-03-17T14:05:58.095" v="645"/>
        <pc:sldMkLst>
          <pc:docMk/>
          <pc:sldMk cId="2450127140" sldId="501"/>
        </pc:sldMkLst>
      </pc:sldChg>
      <pc:sldChg chg="addSp delSp modSp add ord delAnim modAnim">
        <pc:chgData name="Siniša ᵀᴴᴱ ᴼᴿᴵᴳᴵᴻᴬᴸ Wolfenstein" userId="215f646470bc261a" providerId="LiveId" clId="{0A7CD92F-717D-403B-83C9-967D6E57BADD}" dt="2021-03-17T14:13:01.588" v="835"/>
        <pc:sldMkLst>
          <pc:docMk/>
          <pc:sldMk cId="1482879591" sldId="502"/>
        </pc:sldMkLst>
        <pc:spChg chg="mod">
          <ac:chgData name="Siniša ᵀᴴᴱ ᴼᴿᴵᴳᴵᴻᴬᴸ Wolfenstein" userId="215f646470bc261a" providerId="LiveId" clId="{0A7CD92F-717D-403B-83C9-967D6E57BADD}" dt="2021-03-17T14:07:57.655" v="652" actId="14100"/>
          <ac:spMkLst>
            <pc:docMk/>
            <pc:sldMk cId="1482879591" sldId="502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0A7CD92F-717D-403B-83C9-967D6E57BADD}" dt="2021-03-17T14:09:14.875" v="735" actId="20577"/>
          <ac:spMkLst>
            <pc:docMk/>
            <pc:sldMk cId="1482879591" sldId="502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0A7CD92F-717D-403B-83C9-967D6E57BADD}" dt="2021-03-17T14:08:09.928" v="659" actId="478"/>
          <ac:spMkLst>
            <pc:docMk/>
            <pc:sldMk cId="1482879591" sldId="502"/>
            <ac:spMk id="8" creationId="{14F2FD1A-5769-470F-BBAA-BFEBB20DEFDD}"/>
          </ac:spMkLst>
        </pc:spChg>
        <pc:spChg chg="del">
          <ac:chgData name="Siniša ᵀᴴᴱ ᴼᴿᴵᴳᴵᴻᴬᴸ Wolfenstein" userId="215f646470bc261a" providerId="LiveId" clId="{0A7CD92F-717D-403B-83C9-967D6E57BADD}" dt="2021-03-17T14:08:08.323" v="658" actId="478"/>
          <ac:spMkLst>
            <pc:docMk/>
            <pc:sldMk cId="1482879591" sldId="502"/>
            <ac:spMk id="9" creationId="{AC1EBC37-0C62-405D-A2F7-FACE3BF53476}"/>
          </ac:spMkLst>
        </pc:spChg>
        <pc:spChg chg="del">
          <ac:chgData name="Siniša ᵀᴴᴱ ᴼᴿᴵᴳᴵᴻᴬᴸ Wolfenstein" userId="215f646470bc261a" providerId="LiveId" clId="{0A7CD92F-717D-403B-83C9-967D6E57BADD}" dt="2021-03-17T14:08:07.221" v="657" actId="478"/>
          <ac:spMkLst>
            <pc:docMk/>
            <pc:sldMk cId="1482879591" sldId="502"/>
            <ac:spMk id="10" creationId="{6F371666-63F3-443F-BE53-F41CD27F342E}"/>
          </ac:spMkLst>
        </pc:spChg>
        <pc:spChg chg="del">
          <ac:chgData name="Siniša ᵀᴴᴱ ᴼᴿᴵᴳᴵᴻᴬᴸ Wolfenstein" userId="215f646470bc261a" providerId="LiveId" clId="{0A7CD92F-717D-403B-83C9-967D6E57BADD}" dt="2021-03-17T14:08:06.019" v="656" actId="478"/>
          <ac:spMkLst>
            <pc:docMk/>
            <pc:sldMk cId="1482879591" sldId="502"/>
            <ac:spMk id="11" creationId="{6E2F4487-C22F-4676-A633-902B50BB2001}"/>
          </ac:spMkLst>
        </pc:spChg>
        <pc:spChg chg="del">
          <ac:chgData name="Siniša ᵀᴴᴱ ᴼᴿᴵᴳᴵᴻᴬᴸ Wolfenstein" userId="215f646470bc261a" providerId="LiveId" clId="{0A7CD92F-717D-403B-83C9-967D6E57BADD}" dt="2021-03-17T14:08:04.865" v="655" actId="478"/>
          <ac:spMkLst>
            <pc:docMk/>
            <pc:sldMk cId="1482879591" sldId="502"/>
            <ac:spMk id="12" creationId="{623E195A-B7AC-4C86-B9FF-58AFE1A36A9B}"/>
          </ac:spMkLst>
        </pc:spChg>
        <pc:spChg chg="del">
          <ac:chgData name="Siniša ᵀᴴᴱ ᴼᴿᴵᴳᴵᴻᴬᴸ Wolfenstein" userId="215f646470bc261a" providerId="LiveId" clId="{0A7CD92F-717D-403B-83C9-967D6E57BADD}" dt="2021-03-17T14:08:03.518" v="654" actId="478"/>
          <ac:spMkLst>
            <pc:docMk/>
            <pc:sldMk cId="1482879591" sldId="502"/>
            <ac:spMk id="13" creationId="{70C2A821-E6C3-471C-874D-4F663515AC6C}"/>
          </ac:spMkLst>
        </pc:spChg>
        <pc:picChg chg="mod">
          <ac:chgData name="Siniša ᵀᴴᴱ ᴼᴿᴵᴳᴵᴻᴬᴸ Wolfenstein" userId="215f646470bc261a" providerId="LiveId" clId="{0A7CD92F-717D-403B-83C9-967D6E57BADD}" dt="2021-03-17T14:08:45.242" v="663" actId="14100"/>
          <ac:picMkLst>
            <pc:docMk/>
            <pc:sldMk cId="1482879591" sldId="502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0A7CD92F-717D-403B-83C9-967D6E57BADD}" dt="2021-03-17T14:07:47.761" v="651" actId="14100"/>
          <ac:picMkLst>
            <pc:docMk/>
            <pc:sldMk cId="1482879591" sldId="502"/>
            <ac:picMk id="5" creationId="{0880ABB5-B97D-4E14-AC1C-4031E662EC45}"/>
          </ac:picMkLst>
        </pc:picChg>
        <pc:picChg chg="add mod">
          <ac:chgData name="Siniša ᵀᴴᴱ ᴼᴿᴵᴳᴵᴻᴬᴸ Wolfenstein" userId="215f646470bc261a" providerId="LiveId" clId="{0A7CD92F-717D-403B-83C9-967D6E57BADD}" dt="2021-03-17T14:09:46.262" v="737" actId="1076"/>
          <ac:picMkLst>
            <pc:docMk/>
            <pc:sldMk cId="1482879591" sldId="502"/>
            <ac:picMk id="14" creationId="{9CC68CF1-A450-4642-A65C-49C068DD5502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0:04.408" v="739" actId="1076"/>
          <ac:picMkLst>
            <pc:docMk/>
            <pc:sldMk cId="1482879591" sldId="502"/>
            <ac:picMk id="15" creationId="{81454A83-4D14-40B4-8EA0-16180B2D309E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0:15.969" v="744" actId="1076"/>
          <ac:picMkLst>
            <pc:docMk/>
            <pc:sldMk cId="1482879591" sldId="502"/>
            <ac:picMk id="16" creationId="{DCC80BDD-FEB4-4A44-90D0-22D00BF458B8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0:23.314" v="752" actId="1036"/>
          <ac:picMkLst>
            <pc:docMk/>
            <pc:sldMk cId="1482879591" sldId="502"/>
            <ac:picMk id="17" creationId="{751F2B74-599A-453D-B5A9-33EDE3174D3A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0:41.896" v="761" actId="1037"/>
          <ac:picMkLst>
            <pc:docMk/>
            <pc:sldMk cId="1482879591" sldId="502"/>
            <ac:picMk id="18" creationId="{1E2C2EC8-5DE0-4DBF-B5D8-35CCE7ADC3C7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0:53.582" v="774" actId="1037"/>
          <ac:picMkLst>
            <pc:docMk/>
            <pc:sldMk cId="1482879591" sldId="502"/>
            <ac:picMk id="19" creationId="{59DCEC2F-A7F5-41AC-B9AF-1738B78A3639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1:17.218" v="779" actId="1076"/>
          <ac:picMkLst>
            <pc:docMk/>
            <pc:sldMk cId="1482879591" sldId="502"/>
            <ac:picMk id="20" creationId="{C5E32B00-00C9-4DC6-BE1F-37FA3D1A0510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1:25.032" v="785" actId="1037"/>
          <ac:picMkLst>
            <pc:docMk/>
            <pc:sldMk cId="1482879591" sldId="502"/>
            <ac:picMk id="21" creationId="{3764E568-A75C-4081-AAF6-FB72061E107D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1:35.516" v="794" actId="1035"/>
          <ac:picMkLst>
            <pc:docMk/>
            <pc:sldMk cId="1482879591" sldId="502"/>
            <ac:picMk id="22" creationId="{AF5AD877-D56A-4140-BA2D-50914930D239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1:52.391" v="800" actId="1037"/>
          <ac:picMkLst>
            <pc:docMk/>
            <pc:sldMk cId="1482879591" sldId="502"/>
            <ac:picMk id="23" creationId="{6A19A291-785C-4FF5-8FA7-674F588A1863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2:04.115" v="808" actId="1037"/>
          <ac:picMkLst>
            <pc:docMk/>
            <pc:sldMk cId="1482879591" sldId="502"/>
            <ac:picMk id="24" creationId="{03F28CA2-9CA6-42FF-AED5-915F26F4A52E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2:14.916" v="816" actId="1035"/>
          <ac:picMkLst>
            <pc:docMk/>
            <pc:sldMk cId="1482879591" sldId="502"/>
            <ac:picMk id="25" creationId="{38FC461A-D371-4197-A1EB-E109F0EDB16E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2:24.513" v="822" actId="1035"/>
          <ac:picMkLst>
            <pc:docMk/>
            <pc:sldMk cId="1482879591" sldId="502"/>
            <ac:picMk id="26" creationId="{1A96B99C-8501-4B6E-90B0-237E41E39EAA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2:33.738" v="831" actId="1038"/>
          <ac:picMkLst>
            <pc:docMk/>
            <pc:sldMk cId="1482879591" sldId="502"/>
            <ac:picMk id="27" creationId="{1DEAFA89-3020-427F-9025-69AE42001BBA}"/>
          </ac:picMkLst>
        </pc:picChg>
        <pc:picChg chg="add mod">
          <ac:chgData name="Siniša ᵀᴴᴱ ᴼᴿᴵᴳᴵᴻᴬᴸ Wolfenstein" userId="215f646470bc261a" providerId="LiveId" clId="{0A7CD92F-717D-403B-83C9-967D6E57BADD}" dt="2021-03-17T14:12:41.820" v="834" actId="1038"/>
          <ac:picMkLst>
            <pc:docMk/>
            <pc:sldMk cId="1482879591" sldId="502"/>
            <ac:picMk id="28" creationId="{3CF82428-0F25-40AD-8162-4208EC72AC94}"/>
          </ac:picMkLst>
        </pc:picChg>
      </pc:sldChg>
      <pc:sldChg chg="addSp delSp modSp add ord delAnim modAnim">
        <pc:chgData name="Siniša ᵀᴴᴱ ᴼᴿᴵᴳᴵᴻᴬᴸ Wolfenstein" userId="215f646470bc261a" providerId="LiveId" clId="{0A7CD92F-717D-403B-83C9-967D6E57BADD}" dt="2021-03-19T10:19:41.854" v="1145" actId="1076"/>
        <pc:sldMkLst>
          <pc:docMk/>
          <pc:sldMk cId="1835800742" sldId="503"/>
        </pc:sldMkLst>
        <pc:spChg chg="del">
          <ac:chgData name="Siniša ᵀᴴᴱ ᴼᴿᴵᴳᴵᴻᴬᴸ Wolfenstein" userId="215f646470bc261a" providerId="LiveId" clId="{0A7CD92F-717D-403B-83C9-967D6E57BADD}" dt="2021-03-17T14:13:29.548" v="839" actId="478"/>
          <ac:spMkLst>
            <pc:docMk/>
            <pc:sldMk cId="1835800742" sldId="503"/>
            <ac:spMk id="7" creationId="{B2480B4A-1327-4140-B4F7-7936147646C6}"/>
          </ac:spMkLst>
        </pc:spChg>
        <pc:spChg chg="mod">
          <ac:chgData name="Siniša ᵀᴴᴱ ᴼᴿᴵᴳᴵᴻᴬᴸ Wolfenstein" userId="215f646470bc261a" providerId="LiveId" clId="{0A7CD92F-717D-403B-83C9-967D6E57BADD}" dt="2021-03-17T14:14:11.299" v="874" actId="14100"/>
          <ac:spMkLst>
            <pc:docMk/>
            <pc:sldMk cId="1835800742" sldId="503"/>
            <ac:spMk id="10" creationId="{A3BF8D71-0E10-4C26-8D2B-68AB112CB5F2}"/>
          </ac:spMkLst>
        </pc:spChg>
        <pc:spChg chg="mod">
          <ac:chgData name="Siniša ᵀᴴᴱ ᴼᴿᴵᴳᴵᴻᴬᴸ Wolfenstein" userId="215f646470bc261a" providerId="LiveId" clId="{0A7CD92F-717D-403B-83C9-967D6E57BADD}" dt="2021-03-19T10:19:35.634" v="1144" actId="1076"/>
          <ac:spMkLst>
            <pc:docMk/>
            <pc:sldMk cId="1835800742" sldId="503"/>
            <ac:spMk id="11" creationId="{6FEE87AD-BECA-47DE-A4CC-9449881B2904}"/>
          </ac:spMkLst>
        </pc:spChg>
        <pc:spChg chg="mod">
          <ac:chgData name="Siniša ᵀᴴᴱ ᴼᴿᴵᴳᴵᴻᴬᴸ Wolfenstein" userId="215f646470bc261a" providerId="LiveId" clId="{0A7CD92F-717D-403B-83C9-967D6E57BADD}" dt="2021-03-19T10:19:31.956" v="1143" actId="1076"/>
          <ac:spMkLst>
            <pc:docMk/>
            <pc:sldMk cId="1835800742" sldId="503"/>
            <ac:spMk id="13" creationId="{78B2423E-5DA9-42DD-BA8E-AB0365DA4D0E}"/>
          </ac:spMkLst>
        </pc:spChg>
        <pc:spChg chg="add mod">
          <ac:chgData name="Siniša ᵀᴴᴱ ᴼᴿᴵᴳᴵᴻᴬᴸ Wolfenstein" userId="215f646470bc261a" providerId="LiveId" clId="{0A7CD92F-717D-403B-83C9-967D6E57BADD}" dt="2021-03-19T10:19:24.861" v="1141" actId="1076"/>
          <ac:spMkLst>
            <pc:docMk/>
            <pc:sldMk cId="1835800742" sldId="503"/>
            <ac:spMk id="14" creationId="{F0660B25-6A67-49D9-B4CD-CAE4093CD03D}"/>
          </ac:spMkLst>
        </pc:spChg>
        <pc:picChg chg="mod">
          <ac:chgData name="Siniša ᵀᴴᴱ ᴼᴿᴵᴳᴵᴻᴬᴸ Wolfenstein" userId="215f646470bc261a" providerId="LiveId" clId="{0A7CD92F-717D-403B-83C9-967D6E57BADD}" dt="2021-03-19T10:12:59.982" v="878" actId="1076"/>
          <ac:picMkLst>
            <pc:docMk/>
            <pc:sldMk cId="1835800742" sldId="503"/>
            <ac:picMk id="2" creationId="{700A39B5-05CA-4E9B-A635-BA18405AF5FF}"/>
          </ac:picMkLst>
        </pc:picChg>
        <pc:picChg chg="mod">
          <ac:chgData name="Siniša ᵀᴴᴱ ᴼᴿᴵᴳᴵᴻᴬᴸ Wolfenstein" userId="215f646470bc261a" providerId="LiveId" clId="{0A7CD92F-717D-403B-83C9-967D6E57BADD}" dt="2021-03-19T10:19:41.854" v="1145" actId="1076"/>
          <ac:picMkLst>
            <pc:docMk/>
            <pc:sldMk cId="1835800742" sldId="503"/>
            <ac:picMk id="3" creationId="{EDB49B4B-EB12-4A73-9B4A-FA4238BB1556}"/>
          </ac:picMkLst>
        </pc:picChg>
        <pc:picChg chg="del">
          <ac:chgData name="Siniša ᵀᴴᴱ ᴼᴿᴵᴳᴵᴻᴬᴸ Wolfenstein" userId="215f646470bc261a" providerId="LiveId" clId="{0A7CD92F-717D-403B-83C9-967D6E57BADD}" dt="2021-03-17T14:13:26.929" v="838" actId="478"/>
          <ac:picMkLst>
            <pc:docMk/>
            <pc:sldMk cId="1835800742" sldId="503"/>
            <ac:picMk id="6" creationId="{07717EC7-AE07-4F9D-99EE-0790F22D6AB8}"/>
          </ac:picMkLst>
        </pc:picChg>
        <pc:picChg chg="del">
          <ac:chgData name="Siniša ᵀᴴᴱ ᴼᴿᴵᴳᴵᴻᴬᴸ Wolfenstein" userId="215f646470bc261a" providerId="LiveId" clId="{0A7CD92F-717D-403B-83C9-967D6E57BADD}" dt="2021-03-19T10:14:19.105" v="887" actId="478"/>
          <ac:picMkLst>
            <pc:docMk/>
            <pc:sldMk cId="1835800742" sldId="503"/>
            <ac:picMk id="16" creationId="{EF0F7C22-863C-464F-BB2C-B876E9250D85}"/>
          </ac:picMkLst>
        </pc:picChg>
        <pc:picChg chg="del">
          <ac:chgData name="Siniša ᵀᴴᴱ ᴼᴿᴵᴳᴵᴻᴬᴸ Wolfenstein" userId="215f646470bc261a" providerId="LiveId" clId="{0A7CD92F-717D-403B-83C9-967D6E57BADD}" dt="2021-03-19T10:14:19.969" v="888" actId="478"/>
          <ac:picMkLst>
            <pc:docMk/>
            <pc:sldMk cId="1835800742" sldId="503"/>
            <ac:picMk id="17" creationId="{8CBCC827-1588-4AB0-81C2-647BC32E59D9}"/>
          </ac:picMkLst>
        </pc:picChg>
        <pc:picChg chg="del">
          <ac:chgData name="Siniša ᵀᴴᴱ ᴼᴿᴵᴳᴵᴻᴬᴸ Wolfenstein" userId="215f646470bc261a" providerId="LiveId" clId="{0A7CD92F-717D-403B-83C9-967D6E57BADD}" dt="2021-03-19T10:14:20.626" v="889" actId="478"/>
          <ac:picMkLst>
            <pc:docMk/>
            <pc:sldMk cId="1835800742" sldId="503"/>
            <ac:picMk id="18" creationId="{BF8F3159-8C0E-410D-A2A6-A42470BAA342}"/>
          </ac:picMkLst>
        </pc:picChg>
        <pc:picChg chg="del">
          <ac:chgData name="Siniša ᵀᴴᴱ ᴼᴿᴵᴳᴵᴻᴬᴸ Wolfenstein" userId="215f646470bc261a" providerId="LiveId" clId="{0A7CD92F-717D-403B-83C9-967D6E57BADD}" dt="2021-03-19T10:14:21.427" v="890" actId="478"/>
          <ac:picMkLst>
            <pc:docMk/>
            <pc:sldMk cId="1835800742" sldId="503"/>
            <ac:picMk id="19" creationId="{38542E78-EC55-463B-89D6-9E9A8E92A5E5}"/>
          </ac:picMkLst>
        </pc:picChg>
        <pc:picChg chg="del">
          <ac:chgData name="Siniša ᵀᴴᴱ ᴼᴿᴵᴳᴵᴻᴬᴸ Wolfenstein" userId="215f646470bc261a" providerId="LiveId" clId="{0A7CD92F-717D-403B-83C9-967D6E57BADD}" dt="2021-03-19T10:14:22.188" v="891" actId="478"/>
          <ac:picMkLst>
            <pc:docMk/>
            <pc:sldMk cId="1835800742" sldId="503"/>
            <ac:picMk id="20" creationId="{876A34A4-4D30-4E98-BACF-38933CB7E7A9}"/>
          </ac:picMkLst>
        </pc:picChg>
        <pc:picChg chg="del">
          <ac:chgData name="Siniša ᵀᴴᴱ ᴼᴿᴵᴳᴵᴻᴬᴸ Wolfenstein" userId="215f646470bc261a" providerId="LiveId" clId="{0A7CD92F-717D-403B-83C9-967D6E57BADD}" dt="2021-03-19T10:14:23.017" v="892" actId="478"/>
          <ac:picMkLst>
            <pc:docMk/>
            <pc:sldMk cId="1835800742" sldId="503"/>
            <ac:picMk id="21" creationId="{D43619F0-C400-4246-8271-307538E0FEFC}"/>
          </ac:picMkLst>
        </pc:picChg>
      </pc:sldChg>
      <pc:sldChg chg="addSp delSp modSp add ord delAnim modAnim">
        <pc:chgData name="Siniša ᵀᴴᴱ ᴼᴿᴵᴳᴵᴻᴬᴸ Wolfenstein" userId="215f646470bc261a" providerId="LiveId" clId="{0A7CD92F-717D-403B-83C9-967D6E57BADD}" dt="2021-03-19T10:23:26.791" v="1190" actId="1076"/>
        <pc:sldMkLst>
          <pc:docMk/>
          <pc:sldMk cId="1415798919" sldId="504"/>
        </pc:sldMkLst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4" creationId="{A4D3135B-F7BA-4614-AA8E-77BD276DB4D3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5" creationId="{A243C000-8813-4FE4-A78A-FB7A9A978319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6" creationId="{E9063C7F-8282-48DB-8B9E-E3864D5D7D51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7" creationId="{F04C2CBD-756B-4889-9E42-C39C81298BE7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8" creationId="{35DE24DB-4F95-4F71-8FF0-55581D07FA0C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19" creationId="{7B1E0C5F-8CEE-4FA4-A022-30D9DA5D32BA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0" creationId="{A5B31247-7684-4103-B1CF-81C13FACADDC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1" creationId="{40642C1A-9D86-438C-AEF5-B434B51CC77A}"/>
          </ac:spMkLst>
        </pc:spChg>
        <pc:spChg chg="mod">
          <ac:chgData name="Siniša ᵀᴴᴱ ᴼᴿᴵᴳᴵᴻᴬᴸ Wolfenstein" userId="215f646470bc261a" providerId="LiveId" clId="{0A7CD92F-717D-403B-83C9-967D6E57BADD}" dt="2021-03-19T10:21:40.165" v="1164" actId="1076"/>
          <ac:spMkLst>
            <pc:docMk/>
            <pc:sldMk cId="1415798919" sldId="504"/>
            <ac:spMk id="22" creationId="{151D65D3-4850-4915-8A0C-0D6759583DE2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3" creationId="{ABD04E5A-0098-41AD-BD3C-7A87E59EC59D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4" creationId="{DFC36407-3E53-495E-8F50-9A68A35AF1BE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5" creationId="{C0923648-E0A1-46CD-BD23-9119D1BA2B78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6" creationId="{C5BA81C9-F733-45EF-BE09-C62227913B1E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7" creationId="{8E9045D8-A314-49A7-9BDE-976F87A498E5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8" creationId="{773B0872-1985-42D8-A0D2-6EA6B81B5336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29" creationId="{22809251-8AC4-4A9F-974F-23C6F4FA7EDA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0" creationId="{09301AC9-D41B-4760-9D88-75D7428E1B0F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1" creationId="{4C6120F5-E4D5-4981-AB4B-10936DE027C3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2" creationId="{90EF35BA-9A28-4491-ADC5-FA3CC44606EA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3" creationId="{C9F28A9C-91A9-4939-B2BA-D9559BBAE02B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4" creationId="{D74E9B1C-470F-4E3E-AB9D-38B45606698C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5" creationId="{FDB0D762-CF7D-428C-8E94-B573B54853BD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6" creationId="{B880C75C-CE65-404E-A121-8BC840F49BA4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7" creationId="{8560E8AB-491C-4103-8543-404ACD8F6AB2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8" creationId="{0E0ED0D0-C1C7-493A-B5F7-82B89A6776A0}"/>
          </ac:spMkLst>
        </pc:spChg>
        <pc:spChg chg="del">
          <ac:chgData name="Siniša ᵀᴴᴱ ᴼᴿᴵᴳᴵᴻᴬᴸ Wolfenstein" userId="215f646470bc261a" providerId="LiveId" clId="{0A7CD92F-717D-403B-83C9-967D6E57BADD}" dt="2021-03-19T10:20:30.771" v="1148" actId="478"/>
          <ac:spMkLst>
            <pc:docMk/>
            <pc:sldMk cId="1415798919" sldId="504"/>
            <ac:spMk id="39" creationId="{571EFBBE-2DED-4CF2-AAC5-77104FFD409B}"/>
          </ac:spMkLst>
        </pc:spChg>
        <pc:picChg chg="mod">
          <ac:chgData name="Siniša ᵀᴴᴱ ᴼᴿᴵᴳᴵᴻᴬᴸ Wolfenstein" userId="215f646470bc261a" providerId="LiveId" clId="{0A7CD92F-717D-403B-83C9-967D6E57BADD}" dt="2021-03-19T10:21:36.475" v="1163" actId="1076"/>
          <ac:picMkLst>
            <pc:docMk/>
            <pc:sldMk cId="1415798919" sldId="50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0A7CD92F-717D-403B-83C9-967D6E57BADD}" dt="2021-03-19T10:20:23.459" v="1147" actId="14826"/>
          <ac:picMkLst>
            <pc:docMk/>
            <pc:sldMk cId="1415798919" sldId="504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0A7CD92F-717D-403B-83C9-967D6E57BADD}" dt="2021-03-19T10:20:36.793" v="1149" actId="478"/>
          <ac:picMkLst>
            <pc:docMk/>
            <pc:sldMk cId="1415798919" sldId="504"/>
            <ac:picMk id="4" creationId="{71018D63-17BE-4432-B8DA-7F6914243F86}"/>
          </ac:picMkLst>
        </pc:picChg>
        <pc:picChg chg="add mod">
          <ac:chgData name="Siniša ᵀᴴᴱ ᴼᴿᴵᴳᴵᴻᴬᴸ Wolfenstein" userId="215f646470bc261a" providerId="LiveId" clId="{0A7CD92F-717D-403B-83C9-967D6E57BADD}" dt="2021-03-19T10:22:50.283" v="1175" actId="1076"/>
          <ac:picMkLst>
            <pc:docMk/>
            <pc:sldMk cId="1415798919" sldId="504"/>
            <ac:picMk id="40" creationId="{0A86DBE1-44F5-4669-B115-0BD014C3247A}"/>
          </ac:picMkLst>
        </pc:picChg>
        <pc:picChg chg="add mod">
          <ac:chgData name="Siniša ᵀᴴᴱ ᴼᴿᴵᴳᴵᴻᴬᴸ Wolfenstein" userId="215f646470bc261a" providerId="LiveId" clId="{0A7CD92F-717D-403B-83C9-967D6E57BADD}" dt="2021-03-19T10:23:10.083" v="1186" actId="1038"/>
          <ac:picMkLst>
            <pc:docMk/>
            <pc:sldMk cId="1415798919" sldId="504"/>
            <ac:picMk id="41" creationId="{93111655-5A42-4B38-901F-79F74A6D2EF0}"/>
          </ac:picMkLst>
        </pc:picChg>
        <pc:picChg chg="add mod">
          <ac:chgData name="Siniša ᵀᴴᴱ ᴼᴿᴵᴳᴵᴻᴬᴸ Wolfenstein" userId="215f646470bc261a" providerId="LiveId" clId="{0A7CD92F-717D-403B-83C9-967D6E57BADD}" dt="2021-03-19T10:23:26.791" v="1190" actId="1076"/>
          <ac:picMkLst>
            <pc:docMk/>
            <pc:sldMk cId="1415798919" sldId="504"/>
            <ac:picMk id="42" creationId="{BFBC8082-67F6-4E3F-943E-7BF7CD800BB8}"/>
          </ac:picMkLst>
        </pc:picChg>
      </pc:sldChg>
      <pc:sldChg chg="add del">
        <pc:chgData name="Siniša ᵀᴴᴱ ᴼᴿᴵᴳᴵᴻᴬᴸ Wolfenstein" userId="215f646470bc261a" providerId="LiveId" clId="{0A7CD92F-717D-403B-83C9-967D6E57BADD}" dt="2021-03-19T10:29:02.046" v="1421" actId="2696"/>
        <pc:sldMkLst>
          <pc:docMk/>
          <pc:sldMk cId="339605680" sldId="505"/>
        </pc:sldMkLst>
      </pc:sldChg>
      <pc:sldChg chg="addSp delSp modSp add delAnim modAnim">
        <pc:chgData name="Siniša ᵀᴴᴱ ᴼᴿᴵᴳᴵᴻᴬᴸ Wolfenstein" userId="215f646470bc261a" providerId="LiveId" clId="{0A7CD92F-717D-403B-83C9-967D6E57BADD}" dt="2021-03-19T10:37:28.809" v="1741" actId="20577"/>
        <pc:sldMkLst>
          <pc:docMk/>
          <pc:sldMk cId="2573721390" sldId="505"/>
        </pc:sldMkLst>
        <pc:spChg chg="mod">
          <ac:chgData name="Siniša ᵀᴴᴱ ᴼᴿᴵᴳᴵᴻᴬᴸ Wolfenstein" userId="215f646470bc261a" providerId="LiveId" clId="{0A7CD92F-717D-403B-83C9-967D6E57BADD}" dt="2021-03-19T10:36:55.840" v="1707" actId="14100"/>
          <ac:spMkLst>
            <pc:docMk/>
            <pc:sldMk cId="2573721390" sldId="505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0A7CD92F-717D-403B-83C9-967D6E57BADD}" dt="2021-03-19T10:37:28.809" v="1741" actId="20577"/>
          <ac:spMkLst>
            <pc:docMk/>
            <pc:sldMk cId="2573721390" sldId="505"/>
            <ac:spMk id="8" creationId="{ABD42E3B-9B44-464F-BD4C-B005F76A18A4}"/>
          </ac:spMkLst>
        </pc:spChg>
        <pc:spChg chg="del">
          <ac:chgData name="Siniša ᵀᴴᴱ ᴼᴿᴵᴳᴵᴻᴬᴸ Wolfenstein" userId="215f646470bc261a" providerId="LiveId" clId="{0A7CD92F-717D-403B-83C9-967D6E57BADD}" dt="2021-03-19T10:35:57.965" v="1607" actId="478"/>
          <ac:spMkLst>
            <pc:docMk/>
            <pc:sldMk cId="2573721390" sldId="505"/>
            <ac:spMk id="14" creationId="{9D3B8C95-B819-492B-B04D-E7306180E6CD}"/>
          </ac:spMkLst>
        </pc:spChg>
        <pc:picChg chg="mod">
          <ac:chgData name="Siniša ᵀᴴᴱ ᴼᴿᴵᴳᴵᴻᴬᴸ Wolfenstein" userId="215f646470bc261a" providerId="LiveId" clId="{0A7CD92F-717D-403B-83C9-967D6E57BADD}" dt="2021-03-19T10:36:19.395" v="1611" actId="14100"/>
          <ac:picMkLst>
            <pc:docMk/>
            <pc:sldMk cId="2573721390" sldId="505"/>
            <ac:picMk id="2" creationId="{47B46515-7EBB-4A63-ADB4-F4E8362CBFB3}"/>
          </ac:picMkLst>
        </pc:picChg>
        <pc:picChg chg="del">
          <ac:chgData name="Siniša ᵀᴴᴱ ᴼᴿᴵᴳᴵᴻᴬᴸ Wolfenstein" userId="215f646470bc261a" providerId="LiveId" clId="{0A7CD92F-717D-403B-83C9-967D6E57BADD}" dt="2021-03-19T10:35:56.542" v="1606" actId="478"/>
          <ac:picMkLst>
            <pc:docMk/>
            <pc:sldMk cId="2573721390" sldId="505"/>
            <ac:picMk id="3" creationId="{F8A96135-6B7A-4E6C-B46C-2979B2D46C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19.3.2021.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png"/><Relationship Id="rId5" Type="http://schemas.openxmlformats.org/officeDocument/2006/relationships/hyperlink" Target="https://www.e-sfera.hr/dodatni-digitalni-sadrzaji/f2867f77-bc39-45a8-b93d-bbc1f8ded37c/assets/audio/41-reading_is_fun_5-_being_polite.mp3" TargetMode="Externa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urturenaturenow.com/elephants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f2867f77-bc39-45a8-b93d-bbc1f8ded37c/assets/audio/42-reading_is_fun_5_-elephant_s_child-x_2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76016/engleski-jezik/elephants-child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ordwall.net/resource/276015/engleski-jezik/body-par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1587201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u="sng" dirty="0">
                <a:solidFill>
                  <a:srgbClr val="FF0000"/>
                </a:solidFill>
              </a:rPr>
              <a:t>UNIT 5; </a:t>
            </a:r>
            <a:br>
              <a:rPr lang="en-US" sz="4000" b="1" u="sng" dirty="0">
                <a:solidFill>
                  <a:srgbClr val="FF0000"/>
                </a:solidFill>
              </a:rPr>
            </a:br>
            <a:r>
              <a:rPr lang="en-US" sz="4000" b="1" u="sng" dirty="0">
                <a:solidFill>
                  <a:srgbClr val="FF0000"/>
                </a:solidFill>
              </a:rPr>
              <a:t>My home and healthy living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481848" y="2913849"/>
            <a:ext cx="71258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Reading</a:t>
            </a:r>
            <a:r>
              <a:rPr lang="hr-HR" sz="4000" dirty="0"/>
              <a:t> </a:t>
            </a:r>
            <a:r>
              <a:rPr lang="hr-HR" sz="4000" dirty="0" err="1"/>
              <a:t>is</a:t>
            </a:r>
            <a:r>
              <a:rPr lang="hr-HR" sz="4000" dirty="0"/>
              <a:t> </a:t>
            </a:r>
            <a:r>
              <a:rPr lang="hr-HR" sz="4000" dirty="0" err="1"/>
              <a:t>fun</a:t>
            </a:r>
            <a:r>
              <a:rPr lang="hr-HR" sz="4000" dirty="0"/>
              <a:t> 5; </a:t>
            </a:r>
            <a:br>
              <a:rPr lang="hr-HR" sz="4000" dirty="0"/>
            </a:br>
            <a:r>
              <a:rPr lang="hr-HR" sz="4000" dirty="0" err="1"/>
              <a:t>The</a:t>
            </a:r>
            <a:r>
              <a:rPr lang="hr-HR" sz="4000" dirty="0"/>
              <a:t> </a:t>
            </a:r>
            <a:r>
              <a:rPr lang="hr-HR" sz="4000" dirty="0" err="1"/>
              <a:t>Elephant’s</a:t>
            </a:r>
            <a:r>
              <a:rPr lang="hr-HR" sz="4000" dirty="0"/>
              <a:t> </a:t>
            </a:r>
            <a:r>
              <a:rPr lang="hr-HR" sz="4000" dirty="0" err="1"/>
              <a:t>Child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" y="4063"/>
            <a:ext cx="5122223" cy="685393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9810" y="1262073"/>
            <a:ext cx="6918751" cy="292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Underline the body parts and circle the organs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 u drugom zadatku VOCABULARY dijela na 95. stranici udžbenika imaš neke nove riječi! U ovom zadatku trebamo podcrtati dijelove tijela, a zaokružiti unutarnje organe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047" y="2549932"/>
            <a:ext cx="7404744" cy="27335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0" name="Picture 2" descr="Vidi izvornu sliku">
            <a:extLst>
              <a:ext uri="{FF2B5EF4-FFF2-40B4-BE49-F238E27FC236}">
                <a16:creationId xmlns:a16="http://schemas.microsoft.com/office/drawing/2014/main" id="{0A86DBE1-44F5-4669-B115-0BD014C324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810" y="3834965"/>
            <a:ext cx="1562911" cy="16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Vidi izvornu sliku">
            <a:extLst>
              <a:ext uri="{FF2B5EF4-FFF2-40B4-BE49-F238E27FC236}">
                <a16:creationId xmlns:a16="http://schemas.microsoft.com/office/drawing/2014/main" id="{93111655-5A42-4B38-901F-79F74A6D2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68" y="3857277"/>
            <a:ext cx="914481" cy="16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Vidi izvornu sliku">
            <a:extLst>
              <a:ext uri="{FF2B5EF4-FFF2-40B4-BE49-F238E27FC236}">
                <a16:creationId xmlns:a16="http://schemas.microsoft.com/office/drawing/2014/main" id="{BFBC8082-67F6-4E3F-943E-7BF7CD800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724" y="3362445"/>
            <a:ext cx="1309153" cy="60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79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6"/>
            <a:ext cx="5132518" cy="684068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085282" y="38215"/>
            <a:ext cx="561191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152327" y="580449"/>
            <a:ext cx="402604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18 animal and human body parts and organs in this </a:t>
            </a:r>
            <a:r>
              <a:rPr lang="en-US" sz="2000" b="1" dirty="0" err="1"/>
              <a:t>wordsearch</a:t>
            </a:r>
            <a:r>
              <a:rPr lang="hr-HR" sz="2000" b="1" dirty="0"/>
              <a:t>.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</a:t>
            </a:r>
            <a:r>
              <a:rPr lang="hr-HR" sz="2000" i="1" dirty="0" err="1"/>
              <a:t>osmosmjerci</a:t>
            </a:r>
            <a:r>
              <a:rPr lang="hr-HR" sz="2000" i="1" dirty="0"/>
              <a:t> se nalazi 18 naziva dijelova tijela (ljudskih i životinjskih). Pronađi ih!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9" y="683740"/>
            <a:ext cx="7901227" cy="61951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F8A96135-6B7A-4E6C-B46C-2979B2D46C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082" y="5042076"/>
            <a:ext cx="8797036" cy="187801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D3B8C95-B819-492B-B04D-E7306180E6CD}"/>
              </a:ext>
            </a:extLst>
          </p:cNvPr>
          <p:cNvSpPr txBox="1">
            <a:spLocks/>
          </p:cNvSpPr>
          <p:nvPr/>
        </p:nvSpPr>
        <p:spPr>
          <a:xfrm>
            <a:off x="8152327" y="4053789"/>
            <a:ext cx="402604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down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body</a:t>
            </a:r>
            <a:r>
              <a:rPr lang="hr-HR" sz="2000" b="1" dirty="0"/>
              <a:t> </a:t>
            </a:r>
            <a:r>
              <a:rPr lang="hr-HR" sz="2000" b="1" dirty="0" err="1"/>
              <a:t>parts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wordsearch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Zapiši pronađene riječi.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0342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2" y="0"/>
            <a:ext cx="5145510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73202" y="1803042"/>
            <a:ext cx="6685238" cy="798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What’s the word? The </a:t>
            </a:r>
            <a:r>
              <a:rPr lang="en-US" sz="2000" b="1" dirty="0" err="1"/>
              <a:t>wordsearch</a:t>
            </a:r>
            <a:r>
              <a:rPr lang="en-US" sz="2000" b="1" dirty="0"/>
              <a:t> can help you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O kojem je dijelu tijela riječ?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57" y="2601500"/>
            <a:ext cx="10362483" cy="23685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60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" y="11765"/>
            <a:ext cx="5122493" cy="684623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4441" y="17694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611658" y="2729241"/>
            <a:ext cx="6551684" cy="4475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choose the correct words.</a:t>
            </a:r>
            <a:br>
              <a:rPr lang="hr-HR" sz="2000" i="1" dirty="0"/>
            </a:br>
            <a:r>
              <a:rPr lang="hr-HR" sz="2000" i="1" dirty="0"/>
              <a:t>Poslušaj zvučni zapis i zaokruži jednu od ponuđenih riječi.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https://www.e-sfera.hr/dodatni-digitalni-sadrzaji/f2867f77-bc39-45a8-b93d-bbc1f8ded37c/assets/audio/41-reading_is_fun_5-_being_polite.mp3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66" y="624545"/>
            <a:ext cx="5190667" cy="59308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52_Reading_is_fun_05_Being_polite">
            <a:hlinkClick r:id="" action="ppaction://media"/>
            <a:extLst>
              <a:ext uri="{FF2B5EF4-FFF2-40B4-BE49-F238E27FC236}">
                <a16:creationId xmlns:a16="http://schemas.microsoft.com/office/drawing/2014/main" id="{AA89178B-EE61-48B1-BB6B-E4D3AE42F6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53742" y="2640853"/>
            <a:ext cx="609600" cy="609600"/>
          </a:xfrm>
          <a:prstGeom prst="rect">
            <a:avLst/>
          </a:prstGeom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5A88D424-6AF4-4128-ADBC-786DB08D7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4" y="1023140"/>
            <a:ext cx="1309153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1916E1F3-E6FA-44A4-8195-74CF3AA2D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00" y="1905979"/>
            <a:ext cx="754877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6C60121F-1081-4313-8DB2-2B7C586A3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199" y="2512830"/>
            <a:ext cx="1430486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2006A66F-99CD-495D-8DD8-F2546B944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4" y="3390516"/>
            <a:ext cx="1804456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E06D7004-C7A6-4E59-B12A-6450A8D40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003" y="3997368"/>
            <a:ext cx="1430486" cy="49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6BB12E19-2CAF-4846-81BB-B7EFAC1E1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4" y="4540108"/>
            <a:ext cx="1031724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E7990937-F8A8-4C42-B0B6-030979E87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24" y="5684547"/>
            <a:ext cx="1559758" cy="43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92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6"/>
            <a:ext cx="5132518" cy="684068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085282" y="38215"/>
            <a:ext cx="561191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32518" y="1506827"/>
            <a:ext cx="7045853" cy="21368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following</a:t>
            </a:r>
            <a:r>
              <a:rPr lang="hr-HR" sz="2000" b="1" dirty="0"/>
              <a:t> </a:t>
            </a:r>
            <a:r>
              <a:rPr lang="hr-HR" sz="2000" b="1" dirty="0" err="1"/>
              <a:t>situations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Koje izraze ćeš koristi u navedenim situacijama.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84" y="2215166"/>
            <a:ext cx="10934018" cy="44074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BD42E3B-9B44-464F-BD4C-B005F76A18A4}"/>
              </a:ext>
            </a:extLst>
          </p:cNvPr>
          <p:cNvSpPr txBox="1">
            <a:spLocks/>
          </p:cNvSpPr>
          <p:nvPr/>
        </p:nvSpPr>
        <p:spPr>
          <a:xfrm>
            <a:off x="2508119" y="4158202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You’re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welcome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372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1" y="208754"/>
            <a:ext cx="5166162" cy="9157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Do sada si naučio nazive već mnogo različitih životinja na engleskom jeziku. </a:t>
            </a:r>
            <a:br>
              <a:rPr lang="hr-HR" sz="2000" b="1" dirty="0"/>
            </a:b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largest</a:t>
            </a:r>
            <a:r>
              <a:rPr lang="hr-HR" sz="2000" b="1" dirty="0"/>
              <a:t> </a:t>
            </a:r>
            <a:r>
              <a:rPr lang="hr-HR" sz="2000" b="1" dirty="0" err="1"/>
              <a:t>living</a:t>
            </a:r>
            <a:r>
              <a:rPr lang="hr-HR" sz="2000" b="1" dirty="0"/>
              <a:t> </a:t>
            </a:r>
            <a:r>
              <a:rPr lang="hr-HR" sz="2000" b="1" dirty="0" err="1"/>
              <a:t>land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koja je najveća kopnena životinja na svijetu?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2480B4A-1327-4140-B4F7-7936147646C6}"/>
              </a:ext>
            </a:extLst>
          </p:cNvPr>
          <p:cNvSpPr txBox="1">
            <a:spLocks/>
          </p:cNvSpPr>
          <p:nvPr/>
        </p:nvSpPr>
        <p:spPr>
          <a:xfrm>
            <a:off x="-31927" y="4851053"/>
            <a:ext cx="5114441" cy="31600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imenovati ovu životinju (prikazanu na slici) na engleskom jeziku?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/>
              <a:t>It's an elephant! What do you know about elephants?</a:t>
            </a:r>
            <a:br>
              <a:rPr lang="hr-HR" sz="2000" b="1" dirty="0"/>
            </a:b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znaš</a:t>
            </a:r>
            <a:r>
              <a:rPr lang="en-US" sz="2000" i="1" dirty="0"/>
              <a:t> o </a:t>
            </a:r>
            <a:r>
              <a:rPr lang="en-US" sz="2000" i="1" dirty="0" err="1"/>
              <a:t>slonovima</a:t>
            </a:r>
            <a:r>
              <a:rPr lang="en-US" sz="2000" i="1" dirty="0"/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EE87AD-BECA-47DE-A4CC-9449881B2904}"/>
              </a:ext>
            </a:extLst>
          </p:cNvPr>
          <p:cNvSpPr txBox="1">
            <a:spLocks/>
          </p:cNvSpPr>
          <p:nvPr/>
        </p:nvSpPr>
        <p:spPr>
          <a:xfrm>
            <a:off x="5082514" y="-12879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94.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8B2423E-5DA9-42DD-BA8E-AB0365DA4D0E}"/>
              </a:ext>
            </a:extLst>
          </p:cNvPr>
          <p:cNvSpPr txBox="1">
            <a:spLocks/>
          </p:cNvSpPr>
          <p:nvPr/>
        </p:nvSpPr>
        <p:spPr>
          <a:xfrm>
            <a:off x="5122904" y="458098"/>
            <a:ext cx="6829733" cy="5025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sentences are true? Tick the true sentences. 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i="1" dirty="0" err="1"/>
              <a:t>Koje</a:t>
            </a:r>
            <a:r>
              <a:rPr lang="en-US" sz="2000" i="1" dirty="0"/>
              <a:t> od </a:t>
            </a:r>
            <a:r>
              <a:rPr lang="en-US" sz="2000" i="1" dirty="0" err="1"/>
              <a:t>rečenica</a:t>
            </a:r>
            <a:r>
              <a:rPr lang="en-US" sz="2000" i="1" dirty="0"/>
              <a:t> </a:t>
            </a:r>
            <a:r>
              <a:rPr lang="en-US" sz="2000" i="1" dirty="0" err="1"/>
              <a:t>iz</a:t>
            </a:r>
            <a:r>
              <a:rPr lang="en-US" sz="2000" i="1" dirty="0"/>
              <a:t> 1. </a:t>
            </a:r>
            <a:r>
              <a:rPr lang="en-US" sz="2000" i="1" dirty="0" err="1"/>
              <a:t>zadatka</a:t>
            </a:r>
            <a:r>
              <a:rPr lang="en-US" sz="2000" i="1" dirty="0"/>
              <a:t> </a:t>
            </a:r>
            <a:r>
              <a:rPr lang="en-US" sz="2000" i="1" dirty="0" err="1"/>
              <a:t>su</a:t>
            </a:r>
            <a:r>
              <a:rPr lang="en-US" sz="2000" i="1" dirty="0"/>
              <a:t> </a:t>
            </a:r>
            <a:r>
              <a:rPr lang="en-US" sz="2000" i="1" dirty="0" err="1"/>
              <a:t>točne</a:t>
            </a:r>
            <a:r>
              <a:rPr lang="en-US" sz="2000" i="1" dirty="0"/>
              <a:t>? </a:t>
            </a:r>
            <a:r>
              <a:rPr lang="en-US" sz="2000" i="1" dirty="0" err="1"/>
              <a:t>Stavi</a:t>
            </a:r>
            <a:r>
              <a:rPr lang="en-US" sz="2000" i="1" dirty="0"/>
              <a:t> </a:t>
            </a:r>
            <a:r>
              <a:rPr lang="en-US" sz="2000" i="1" dirty="0" err="1"/>
              <a:t>kvačicu</a:t>
            </a:r>
            <a:r>
              <a:rPr lang="en-US" sz="2000" i="1" dirty="0"/>
              <a:t> pored </a:t>
            </a:r>
            <a:r>
              <a:rPr lang="en-US" sz="2000" i="1" dirty="0" err="1"/>
              <a:t>točnih</a:t>
            </a:r>
            <a:r>
              <a:rPr lang="en-US" sz="2000" i="1" dirty="0"/>
              <a:t> </a:t>
            </a:r>
            <a:r>
              <a:rPr lang="en-US" sz="2000" i="1" dirty="0" err="1"/>
              <a:t>rečenica</a:t>
            </a:r>
            <a:r>
              <a:rPr lang="en-US" sz="2000" i="1" dirty="0"/>
              <a:t>.</a:t>
            </a:r>
            <a:r>
              <a:rPr lang="hr-HR" sz="2000" i="1" dirty="0"/>
              <a:t> Ako ti neka od riječi nije jasna, otvori 131. stranicu udžbenika i potraži prijevod</a:t>
            </a:r>
            <a:endParaRPr lang="en-US" sz="2000" i="1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07717EC7-AE07-4F9D-99EE-0790F22D6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1332" y="1690960"/>
            <a:ext cx="5088015" cy="3160093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00A39B5-05CA-4E9B-A635-BA18405AF5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19" y="-12879"/>
            <a:ext cx="5151974" cy="687466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DB49B4B-EB12-4A73-9B4A-FA4238BB1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515" y="1695180"/>
            <a:ext cx="7431108" cy="50313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EF0F7C22-863C-464F-BB2C-B876E9250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680" y="364269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8CBCC827-1588-4AB0-81C2-647BC32E5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443" y="4535673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BF8F3159-8C0E-410D-A2A6-A42470BAA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656" y="498134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38542E78-EC55-463B-89D6-9E9A8E92A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370" y="5436140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876A34A4-4D30-4E98-BACF-38933CB7E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941" y="578652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Vidi izvornu sliku">
            <a:extLst>
              <a:ext uri="{FF2B5EF4-FFF2-40B4-BE49-F238E27FC236}">
                <a16:creationId xmlns:a16="http://schemas.microsoft.com/office/drawing/2014/main" id="{D43619F0-C400-4246-8271-307538E0F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983" y="623477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09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uild="p"/>
      <p:bldP spid="11" grpId="0" build="p"/>
      <p:bldP spid="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0"/>
            <a:ext cx="5151890" cy="687731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449478" y="240379"/>
            <a:ext cx="3742522" cy="4693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story about one very special elephant</a:t>
            </a:r>
            <a:r>
              <a:rPr lang="hr-HR" sz="2000" b="1" dirty="0"/>
              <a:t> </a:t>
            </a:r>
            <a:r>
              <a:rPr lang="en-US" sz="2000" b="1" dirty="0"/>
              <a:t>and complete this report. Ignore the gaps in the story.</a:t>
            </a:r>
            <a:br>
              <a:rPr lang="hr-HR" sz="2000" i="1" dirty="0"/>
            </a:br>
            <a:r>
              <a:rPr lang="hr-HR" sz="2000" i="1" dirty="0"/>
              <a:t>Znate li kako je slon dobio surlu?</a:t>
            </a:r>
            <a:br>
              <a:rPr lang="hr-HR" sz="2000" i="1" dirty="0"/>
            </a:br>
            <a:r>
              <a:rPr lang="hr-HR" sz="2000" i="1" dirty="0"/>
              <a:t>Ako ne znate saznat ćete u sljedećoj priči! Priča je zapravo adaptacija poznate novele britanskog pisca </a:t>
            </a:r>
            <a:r>
              <a:rPr lang="hr-HR" sz="2000" i="1" dirty="0" err="1"/>
              <a:t>Rudyarda</a:t>
            </a:r>
            <a:r>
              <a:rPr lang="hr-HR" sz="2000" i="1" dirty="0"/>
              <a:t> Kiplinga.</a:t>
            </a:r>
            <a:br>
              <a:rPr lang="hr-HR" sz="2000" i="1" dirty="0"/>
            </a:br>
            <a:r>
              <a:rPr lang="hr-HR" sz="2000" i="1" dirty="0"/>
              <a:t>Pročitaj tekst i za sad ignoriraj praznine u tekstu.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2" y="0"/>
            <a:ext cx="8082966" cy="698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30C3A22-98DD-40B3-901C-6FF55CCB6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6447" y="4340475"/>
            <a:ext cx="4328159" cy="29232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275257F-D190-4465-96AF-CA2AE5F4C77F}"/>
              </a:ext>
            </a:extLst>
          </p:cNvPr>
          <p:cNvSpPr txBox="1">
            <a:spLocks/>
          </p:cNvSpPr>
          <p:nvPr/>
        </p:nvSpPr>
        <p:spPr>
          <a:xfrm rot="217553">
            <a:off x="9054410" y="5069925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The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elephant’s</a:t>
            </a:r>
            <a:r>
              <a:rPr lang="hr-HR" sz="2000" dirty="0">
                <a:solidFill>
                  <a:srgbClr val="FF0000"/>
                </a:solidFill>
              </a:rPr>
              <a:t> </a:t>
            </a:r>
            <a:r>
              <a:rPr lang="hr-HR" sz="2000" dirty="0" err="1">
                <a:solidFill>
                  <a:srgbClr val="FF0000"/>
                </a:solidFill>
              </a:rPr>
              <a:t>child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A429E07-175A-4DEC-BEDA-F9B56DCA93E0}"/>
              </a:ext>
            </a:extLst>
          </p:cNvPr>
          <p:cNvSpPr txBox="1">
            <a:spLocks/>
          </p:cNvSpPr>
          <p:nvPr/>
        </p:nvSpPr>
        <p:spPr>
          <a:xfrm rot="217553">
            <a:off x="9237278" y="5377185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 err="1">
                <a:solidFill>
                  <a:srgbClr val="FF0000"/>
                </a:solidFill>
              </a:rPr>
              <a:t>Rudyard</a:t>
            </a:r>
            <a:r>
              <a:rPr lang="hr-HR" sz="2000" dirty="0">
                <a:solidFill>
                  <a:srgbClr val="FF0000"/>
                </a:solidFill>
              </a:rPr>
              <a:t> Kipling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C43941A-A270-4F9F-8DF8-54E4E44AA8D4}"/>
              </a:ext>
            </a:extLst>
          </p:cNvPr>
          <p:cNvSpPr txBox="1">
            <a:spLocks/>
          </p:cNvSpPr>
          <p:nvPr/>
        </p:nvSpPr>
        <p:spPr>
          <a:xfrm rot="217553">
            <a:off x="9105927" y="5645112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 err="1">
                <a:solidFill>
                  <a:srgbClr val="FF0000"/>
                </a:solidFill>
              </a:rPr>
              <a:t>Africa</a:t>
            </a:r>
            <a:endParaRPr lang="hr-HR" sz="18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80EC8BA-8CA6-4F6C-AAAE-8A3A95F61196}"/>
              </a:ext>
            </a:extLst>
          </p:cNvPr>
          <p:cNvSpPr txBox="1">
            <a:spLocks/>
          </p:cNvSpPr>
          <p:nvPr/>
        </p:nvSpPr>
        <p:spPr>
          <a:xfrm rot="217553">
            <a:off x="9918542" y="5972770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 err="1">
                <a:solidFill>
                  <a:srgbClr val="FF0000"/>
                </a:solidFill>
              </a:rPr>
              <a:t>An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elephant’s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child</a:t>
            </a:r>
            <a:endParaRPr lang="hr-HR" sz="18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49BCF89-AB22-4794-B321-15B19A9111BE}"/>
              </a:ext>
            </a:extLst>
          </p:cNvPr>
          <p:cNvSpPr txBox="1">
            <a:spLocks/>
          </p:cNvSpPr>
          <p:nvPr/>
        </p:nvSpPr>
        <p:spPr>
          <a:xfrm rot="217553">
            <a:off x="8417805" y="5980788"/>
            <a:ext cx="5106664" cy="1196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                           </a:t>
            </a:r>
            <a:r>
              <a:rPr lang="hr-HR" sz="1800" dirty="0" err="1">
                <a:solidFill>
                  <a:srgbClr val="FF0000"/>
                </a:solidFill>
              </a:rPr>
              <a:t>aunts</a:t>
            </a:r>
            <a:r>
              <a:rPr lang="hr-HR" sz="1800" dirty="0">
                <a:solidFill>
                  <a:srgbClr val="FF0000"/>
                </a:solidFill>
              </a:rPr>
              <a:t>, </a:t>
            </a:r>
            <a:r>
              <a:rPr lang="hr-HR" sz="1800" dirty="0" err="1">
                <a:solidFill>
                  <a:srgbClr val="FF0000"/>
                </a:solidFill>
              </a:rPr>
              <a:t>uncles</a:t>
            </a:r>
            <a:r>
              <a:rPr lang="hr-HR" sz="1800" dirty="0">
                <a:solidFill>
                  <a:srgbClr val="FF0000"/>
                </a:solidFill>
              </a:rPr>
              <a:t>,</a:t>
            </a:r>
            <a:br>
              <a:rPr lang="hr-HR" sz="1800" dirty="0">
                <a:solidFill>
                  <a:srgbClr val="FF0000"/>
                </a:solidFill>
              </a:rPr>
            </a:br>
            <a:r>
              <a:rPr lang="hr-HR" sz="1800" dirty="0" err="1">
                <a:solidFill>
                  <a:srgbClr val="FF0000"/>
                </a:solidFill>
              </a:rPr>
              <a:t>Kolokolo</a:t>
            </a:r>
            <a:r>
              <a:rPr lang="hr-HR" sz="1800" dirty="0">
                <a:solidFill>
                  <a:srgbClr val="FF0000"/>
                </a:solidFill>
              </a:rPr>
              <a:t> Bird, </a:t>
            </a:r>
            <a:r>
              <a:rPr lang="hr-HR" sz="1800" dirty="0" err="1">
                <a:solidFill>
                  <a:srgbClr val="FF0000"/>
                </a:solidFill>
              </a:rPr>
              <a:t>crocodile</a:t>
            </a:r>
            <a:r>
              <a:rPr lang="hr-HR" sz="1800" dirty="0">
                <a:solidFill>
                  <a:srgbClr val="FF0000"/>
                </a:solidFill>
              </a:rPr>
              <a:t>, </a:t>
            </a:r>
            <a:r>
              <a:rPr lang="hr-HR" sz="1800" dirty="0" err="1">
                <a:solidFill>
                  <a:srgbClr val="FF0000"/>
                </a:solidFill>
              </a:rPr>
              <a:t>Baboon</a:t>
            </a:r>
            <a:endParaRPr lang="hr-HR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0"/>
            <a:ext cx="5151890" cy="687731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43644" y="240379"/>
            <a:ext cx="3648356" cy="4693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Jesi li razumio kako je slon dobio surlu? </a:t>
            </a:r>
          </a:p>
          <a:p>
            <a:pPr marL="0" indent="0">
              <a:buNone/>
            </a:pPr>
            <a:r>
              <a:rPr lang="hr-HR" sz="2000" i="1" dirty="0"/>
              <a:t>Slonovi u davna vremena nisu imali surlu, već samo nos s kojim nisu mogli podizati stvari. Ali jedan mali slonić (</a:t>
            </a:r>
            <a:r>
              <a:rPr lang="hr-HR" sz="2000" i="1" dirty="0" err="1"/>
              <a:t>Elephant's</a:t>
            </a:r>
            <a:r>
              <a:rPr lang="hr-HR" sz="2000" i="1" dirty="0"/>
              <a:t> </a:t>
            </a:r>
            <a:r>
              <a:rPr lang="hr-HR" sz="2000" i="1" dirty="0" err="1"/>
              <a:t>Child</a:t>
            </a:r>
            <a:r>
              <a:rPr lang="hr-HR" sz="2000" i="1" dirty="0"/>
              <a:t>) je bio jako znatiželjan i želio je jednog dana saznati što krokodili jedu. Kako mu nitko nije htio dati odgovor na to pitanje odlučio se potražiti krokodila i pitati ga. Krokodil je naravno želio pojesti slona, te ga je povlačio za nos, a nos je postajao sve duži i duži. Od tog trena na dalje svi slonovi imaju surlu!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3" y="0"/>
            <a:ext cx="8082966" cy="698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392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0"/>
            <a:ext cx="5151890" cy="687731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311822" y="734096"/>
            <a:ext cx="3763856" cy="4200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Five sentences in the story are not complete.</a:t>
            </a:r>
            <a:r>
              <a:rPr lang="hr-HR" sz="2000" b="1" dirty="0"/>
              <a:t> </a:t>
            </a:r>
            <a:r>
              <a:rPr lang="en-US" sz="2000" b="1" dirty="0"/>
              <a:t>Finish them.</a:t>
            </a:r>
            <a:br>
              <a:rPr lang="hr-HR" sz="2000" i="1" dirty="0"/>
            </a:br>
            <a:r>
              <a:rPr lang="hr-HR" sz="2000" i="1" dirty="0"/>
              <a:t>Primijetio si da u tekstu da nekim rečenicama nedostaje završetak.</a:t>
            </a:r>
            <a:br>
              <a:rPr lang="hr-HR" sz="2000" i="1" dirty="0"/>
            </a:br>
            <a:r>
              <a:rPr lang="hr-HR" sz="2000" i="1" dirty="0"/>
              <a:t>Završetci tih rečenica se nalaze u 2. zadatku. Probaj ih uvrstiti na odgovarajuće mjesto u tekstu. </a:t>
            </a:r>
            <a:br>
              <a:rPr lang="hr-HR" sz="2000" i="1" dirty="0"/>
            </a:br>
            <a:r>
              <a:rPr lang="hr-HR" sz="2000" i="1" dirty="0"/>
              <a:t>Ne trebaš prepisivati cijelu rečenicu, dovoljno je da napišeš slovo od A do E.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2" y="0"/>
            <a:ext cx="8082966" cy="698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7DDCD06-E6C9-481E-9D88-49BC45F5B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5403" y="4108360"/>
            <a:ext cx="4312269" cy="2633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125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0"/>
            <a:ext cx="5151890" cy="687731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336552" y="283336"/>
            <a:ext cx="3763856" cy="4200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story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Nakon što si uvrstio završetke rečenica u tekst provjeri jesi li bio u pravu slušanjem cijelog teksta priče koji se nalazi na sljedećoj poveznici: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https://www.e-sfera.hr/dodatni-digitalni-sadrzaji/f2867f77-bc39-45a8-b93d-bbc1f8ded37c/assets/audio/42-reading_is_fun_5_-elephant_s_child-x_2.mp3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2" y="0"/>
            <a:ext cx="8082966" cy="698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7DDCD06-E6C9-481E-9D88-49BC45F5B0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5403" y="4108360"/>
            <a:ext cx="4312269" cy="2633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51_Reading_is_fun_05_The_elephants_child">
            <a:hlinkClick r:id="" action="ppaction://media"/>
            <a:extLst>
              <a:ext uri="{FF2B5EF4-FFF2-40B4-BE49-F238E27FC236}">
                <a16:creationId xmlns:a16="http://schemas.microsoft.com/office/drawing/2014/main" id="{D26E558E-7EE5-41D0-8333-227729916D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54640" y="3124200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F0DE436-4796-4E52-8AD0-4E4E50EF9D27}"/>
              </a:ext>
            </a:extLst>
          </p:cNvPr>
          <p:cNvSpPr txBox="1">
            <a:spLocks/>
          </p:cNvSpPr>
          <p:nvPr/>
        </p:nvSpPr>
        <p:spPr>
          <a:xfrm>
            <a:off x="399810" y="229256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1C3C59A-A852-44FB-A6DE-82ED4741B238}"/>
              </a:ext>
            </a:extLst>
          </p:cNvPr>
          <p:cNvSpPr txBox="1">
            <a:spLocks/>
          </p:cNvSpPr>
          <p:nvPr/>
        </p:nvSpPr>
        <p:spPr>
          <a:xfrm>
            <a:off x="1416676" y="378531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C15630A-8E1D-4053-B3C8-D3B25CA6422B}"/>
              </a:ext>
            </a:extLst>
          </p:cNvPr>
          <p:cNvSpPr txBox="1">
            <a:spLocks/>
          </p:cNvSpPr>
          <p:nvPr/>
        </p:nvSpPr>
        <p:spPr>
          <a:xfrm>
            <a:off x="4297596" y="3124200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7B37F31-D753-496C-A781-79134488F94F}"/>
              </a:ext>
            </a:extLst>
          </p:cNvPr>
          <p:cNvSpPr txBox="1">
            <a:spLocks/>
          </p:cNvSpPr>
          <p:nvPr/>
        </p:nvSpPr>
        <p:spPr>
          <a:xfrm>
            <a:off x="4982542" y="4396804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34CBB1A-D2F2-4AC2-ACA3-530FC982E76E}"/>
              </a:ext>
            </a:extLst>
          </p:cNvPr>
          <p:cNvSpPr txBox="1">
            <a:spLocks/>
          </p:cNvSpPr>
          <p:nvPr/>
        </p:nvSpPr>
        <p:spPr>
          <a:xfrm>
            <a:off x="6753734" y="587074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45012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4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0"/>
            <a:ext cx="5151890" cy="687731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336552" y="1455312"/>
            <a:ext cx="3763856" cy="3028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Kada imaš cijeli tekst priče, možeš provjeriti koliko poznaš tu priču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https://wordwall.net/resource/276016/engleski-jezik/elephants-child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2" y="0"/>
            <a:ext cx="8082966" cy="698034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7DDCD06-E6C9-481E-9D88-49BC45F5B0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5403" y="4108360"/>
            <a:ext cx="4312269" cy="2633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F0DE436-4796-4E52-8AD0-4E4E50EF9D27}"/>
              </a:ext>
            </a:extLst>
          </p:cNvPr>
          <p:cNvSpPr txBox="1">
            <a:spLocks/>
          </p:cNvSpPr>
          <p:nvPr/>
        </p:nvSpPr>
        <p:spPr>
          <a:xfrm>
            <a:off x="399810" y="229256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1C3C59A-A852-44FB-A6DE-82ED4741B238}"/>
              </a:ext>
            </a:extLst>
          </p:cNvPr>
          <p:cNvSpPr txBox="1">
            <a:spLocks/>
          </p:cNvSpPr>
          <p:nvPr/>
        </p:nvSpPr>
        <p:spPr>
          <a:xfrm>
            <a:off x="1416676" y="378531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C15630A-8E1D-4053-B3C8-D3B25CA6422B}"/>
              </a:ext>
            </a:extLst>
          </p:cNvPr>
          <p:cNvSpPr txBox="1">
            <a:spLocks/>
          </p:cNvSpPr>
          <p:nvPr/>
        </p:nvSpPr>
        <p:spPr>
          <a:xfrm>
            <a:off x="4297596" y="3124200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7B37F31-D753-496C-A781-79134488F94F}"/>
              </a:ext>
            </a:extLst>
          </p:cNvPr>
          <p:cNvSpPr txBox="1">
            <a:spLocks/>
          </p:cNvSpPr>
          <p:nvPr/>
        </p:nvSpPr>
        <p:spPr>
          <a:xfrm>
            <a:off x="4982542" y="4396804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334CBB1A-D2F2-4AC2-ACA3-530FC982E76E}"/>
              </a:ext>
            </a:extLst>
          </p:cNvPr>
          <p:cNvSpPr txBox="1">
            <a:spLocks/>
          </p:cNvSpPr>
          <p:nvPr/>
        </p:nvSpPr>
        <p:spPr>
          <a:xfrm>
            <a:off x="6753734" y="587074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3910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369"/>
            <a:ext cx="5121641" cy="684219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21640" y="38215"/>
            <a:ext cx="5575555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91.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9040628" y="915329"/>
            <a:ext cx="3039755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word.</a:t>
            </a:r>
            <a:br>
              <a:rPr lang="hr-HR" sz="2000" b="1" dirty="0"/>
            </a:br>
            <a:r>
              <a:rPr lang="hr-HR" sz="2000" i="1" dirty="0"/>
              <a:t>Izaberi jednu od ponuđenih riječi.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1" y="-43863"/>
            <a:ext cx="8602925" cy="70113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9CC68CF1-A450-4642-A65C-49C068DD5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694" y="531415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81454A83-4D14-40B4-8EA0-16180B2D3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86" y="846725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DCC80BDD-FEB4-4A44-90D0-22D00BF45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557" y="1175997"/>
            <a:ext cx="1729870" cy="52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751F2B74-599A-453D-B5A9-33EDE3174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470" y="1568580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1E2C2EC8-5DE0-4DBF-B5D8-35CCE7ADC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808" y="2056237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59DCEC2F-A7F5-41AC-B9AF-1738B78A3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055" y="2413273"/>
            <a:ext cx="742523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C5E32B00-00C9-4DC6-BE1F-37FA3D1A0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39" y="2825322"/>
            <a:ext cx="1172062" cy="60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3764E568-A75C-4081-AAF6-FB72061E1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562" y="3255778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Vidi izvornu sliku">
            <a:extLst>
              <a:ext uri="{FF2B5EF4-FFF2-40B4-BE49-F238E27FC236}">
                <a16:creationId xmlns:a16="http://schemas.microsoft.com/office/drawing/2014/main" id="{AF5AD877-D56A-4140-BA2D-50914930D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984" y="3607751"/>
            <a:ext cx="514466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6A19A291-785C-4FF5-8FA7-674F588A1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904" y="3920351"/>
            <a:ext cx="1223793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03F28CA2-9CA6-42FF-AED5-915F26F4A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854" y="4415473"/>
            <a:ext cx="541459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38FC461A-D371-4197-A1EB-E109F0EDB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713" y="4922391"/>
            <a:ext cx="781205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Vidi izvornu sliku">
            <a:extLst>
              <a:ext uri="{FF2B5EF4-FFF2-40B4-BE49-F238E27FC236}">
                <a16:creationId xmlns:a16="http://schemas.microsoft.com/office/drawing/2014/main" id="{1A96B99C-8501-4B6E-90B0-237E41E39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167" y="5587552"/>
            <a:ext cx="824971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Vidi izvornu sliku">
            <a:extLst>
              <a:ext uri="{FF2B5EF4-FFF2-40B4-BE49-F238E27FC236}">
                <a16:creationId xmlns:a16="http://schemas.microsoft.com/office/drawing/2014/main" id="{1DEAFA89-3020-427F-9025-69AE42001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405" y="6120560"/>
            <a:ext cx="72803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Vidi izvornu sliku">
            <a:extLst>
              <a:ext uri="{FF2B5EF4-FFF2-40B4-BE49-F238E27FC236}">
                <a16:creationId xmlns:a16="http://schemas.microsoft.com/office/drawing/2014/main" id="{3CF82428-0F25-40AD-8162-4208EC72A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651" y="6436582"/>
            <a:ext cx="940668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87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1" y="2360634"/>
            <a:ext cx="5166162" cy="7005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elephant’s</a:t>
            </a:r>
            <a:r>
              <a:rPr lang="hr-HR" sz="2000" i="1" dirty="0"/>
              <a:t> </a:t>
            </a:r>
            <a:r>
              <a:rPr lang="hr-HR" sz="2000" i="1" dirty="0" err="1"/>
              <a:t>child</a:t>
            </a:r>
            <a:r>
              <a:rPr lang="hr-HR" sz="2000" i="1" dirty="0"/>
              <a:t> je bila o tome kako je slon dobio surlu! </a:t>
            </a:r>
            <a:br>
              <a:rPr lang="hr-HR" sz="2000" i="1" dirty="0"/>
            </a:br>
            <a:r>
              <a:rPr lang="hr-HR" sz="2000" i="1" dirty="0"/>
              <a:t>Surla je dio tijela, a ti si do sada već naučio mnoštvo naziva dijelova tijela. Znaš što je to </a:t>
            </a:r>
            <a:r>
              <a:rPr lang="hr-HR" sz="2000" b="1" dirty="0" err="1"/>
              <a:t>head</a:t>
            </a:r>
            <a:r>
              <a:rPr lang="hr-HR" sz="2000" b="1" dirty="0"/>
              <a:t>, nose, </a:t>
            </a:r>
            <a:r>
              <a:rPr lang="hr-HR" sz="2000" b="1" dirty="0" err="1"/>
              <a:t>eye</a:t>
            </a:r>
            <a:r>
              <a:rPr lang="hr-HR" sz="2000" b="1" dirty="0"/>
              <a:t>, </a:t>
            </a:r>
            <a:r>
              <a:rPr lang="hr-HR" sz="2000" b="1" dirty="0" err="1"/>
              <a:t>ear</a:t>
            </a:r>
            <a:r>
              <a:rPr lang="hr-HR" sz="2000" i="1" dirty="0"/>
              <a:t>… </a:t>
            </a:r>
            <a:br>
              <a:rPr lang="hr-HR" sz="2000" b="1" dirty="0"/>
            </a:br>
            <a:endParaRPr lang="hr-HR" sz="2000" i="1" dirty="0"/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EE87AD-BECA-47DE-A4CC-9449881B2904}"/>
              </a:ext>
            </a:extLst>
          </p:cNvPr>
          <p:cNvSpPr txBox="1">
            <a:spLocks/>
          </p:cNvSpPr>
          <p:nvPr/>
        </p:nvSpPr>
        <p:spPr>
          <a:xfrm>
            <a:off x="5141895" y="0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95.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8B2423E-5DA9-42DD-BA8E-AB0365DA4D0E}"/>
              </a:ext>
            </a:extLst>
          </p:cNvPr>
          <p:cNvSpPr txBox="1">
            <a:spLocks/>
          </p:cNvSpPr>
          <p:nvPr/>
        </p:nvSpPr>
        <p:spPr>
          <a:xfrm>
            <a:off x="8293994" y="1588988"/>
            <a:ext cx="3658644" cy="6303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Which sentences are true? Tick the true sentences. 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i="1" dirty="0" err="1"/>
              <a:t>znaš</a:t>
            </a:r>
            <a:r>
              <a:rPr lang="en-US" sz="2000" i="1" dirty="0"/>
              <a:t> li </a:t>
            </a:r>
            <a:r>
              <a:rPr lang="en-US" sz="2000" i="1" dirty="0" err="1"/>
              <a:t>nazive</a:t>
            </a:r>
            <a:r>
              <a:rPr lang="en-US" sz="2000" i="1" dirty="0"/>
              <a:t> </a:t>
            </a:r>
            <a:r>
              <a:rPr lang="en-US" sz="2000" i="1" dirty="0" err="1"/>
              <a:t>dijelova</a:t>
            </a:r>
            <a:r>
              <a:rPr lang="en-US" sz="2000" i="1" dirty="0"/>
              <a:t> </a:t>
            </a:r>
            <a:r>
              <a:rPr lang="en-US" sz="2000" i="1" dirty="0" err="1"/>
              <a:t>tijela</a:t>
            </a:r>
            <a:r>
              <a:rPr lang="en-US" sz="2000" i="1" dirty="0"/>
              <a:t> </a:t>
            </a:r>
            <a:r>
              <a:rPr lang="en-US" sz="2000" i="1" dirty="0" err="1"/>
              <a:t>napisane</a:t>
            </a:r>
            <a:r>
              <a:rPr lang="en-US" sz="2000" i="1" dirty="0"/>
              <a:t> u 1. </a:t>
            </a:r>
            <a:r>
              <a:rPr lang="en-US" sz="2000" i="1" dirty="0" err="1"/>
              <a:t>zadatku</a:t>
            </a:r>
            <a:r>
              <a:rPr lang="en-US" sz="2000" i="1" dirty="0"/>
              <a:t> VOCABULARY </a:t>
            </a:r>
            <a:r>
              <a:rPr lang="en-US" sz="2000" i="1" dirty="0" err="1"/>
              <a:t>dijela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95. </a:t>
            </a:r>
            <a:r>
              <a:rPr lang="en-US" sz="2000" i="1" dirty="0" err="1"/>
              <a:t>stranici</a:t>
            </a:r>
            <a:r>
              <a:rPr lang="en-US" sz="2000" i="1" dirty="0"/>
              <a:t> </a:t>
            </a:r>
            <a:r>
              <a:rPr lang="en-US" sz="2000" i="1" dirty="0" err="1"/>
              <a:t>udžbenika</a:t>
            </a:r>
            <a:r>
              <a:rPr lang="en-US" sz="2000" i="1" dirty="0"/>
              <a:t>?</a:t>
            </a:r>
            <a:r>
              <a:rPr lang="hr-HR" sz="2000" i="1" dirty="0"/>
              <a:t> </a:t>
            </a:r>
            <a:r>
              <a:rPr lang="en-US" sz="2000" i="1" dirty="0" err="1"/>
              <a:t>Pronađi</a:t>
            </a:r>
            <a:r>
              <a:rPr lang="en-US" sz="2000" i="1" dirty="0"/>
              <a:t> </a:t>
            </a:r>
            <a:r>
              <a:rPr lang="en-US" sz="2000" i="1" dirty="0" err="1"/>
              <a:t>te</a:t>
            </a:r>
            <a:r>
              <a:rPr lang="en-US" sz="2000" i="1" dirty="0"/>
              <a:t> </a:t>
            </a:r>
            <a:r>
              <a:rPr lang="en-US" sz="2000" i="1" dirty="0" err="1"/>
              <a:t>dijelove</a:t>
            </a:r>
            <a:r>
              <a:rPr lang="en-US" sz="2000" i="1" dirty="0"/>
              <a:t> u </a:t>
            </a:r>
            <a:r>
              <a:rPr lang="en-US" sz="2000" i="1" dirty="0" err="1"/>
              <a:t>rječniku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131. </a:t>
            </a:r>
            <a:r>
              <a:rPr lang="en-US" sz="2000" i="1" dirty="0" err="1"/>
              <a:t>stranici</a:t>
            </a:r>
            <a:r>
              <a:rPr lang="en-US" sz="2000" i="1" dirty="0"/>
              <a:t> </a:t>
            </a:r>
            <a:r>
              <a:rPr lang="en-US" sz="2000" i="1" dirty="0" err="1"/>
              <a:t>svog</a:t>
            </a:r>
            <a:r>
              <a:rPr lang="en-US" sz="2000" i="1" dirty="0"/>
              <a:t> </a:t>
            </a:r>
            <a:r>
              <a:rPr lang="en-US" sz="2000" i="1" dirty="0" err="1"/>
              <a:t>udžbenika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razvrstaj</a:t>
            </a:r>
            <a:r>
              <a:rPr lang="en-US" sz="2000" i="1" dirty="0"/>
              <a:t> </a:t>
            </a:r>
            <a:r>
              <a:rPr lang="en-US" sz="2000" i="1" dirty="0" err="1"/>
              <a:t>pripadaju</a:t>
            </a:r>
            <a:r>
              <a:rPr lang="en-US" sz="2000" i="1" dirty="0"/>
              <a:t> li </a:t>
            </a:r>
            <a:r>
              <a:rPr lang="en-US" sz="2000" i="1" dirty="0" err="1"/>
              <a:t>ovi</a:t>
            </a:r>
            <a:r>
              <a:rPr lang="en-US" sz="2000" i="1" dirty="0"/>
              <a:t> </a:t>
            </a:r>
            <a:r>
              <a:rPr lang="en-US" sz="2000" i="1" dirty="0" err="1"/>
              <a:t>dijelovi</a:t>
            </a:r>
            <a:r>
              <a:rPr lang="en-US" sz="2000" i="1" dirty="0"/>
              <a:t> </a:t>
            </a:r>
            <a:r>
              <a:rPr lang="en-US" sz="2000" i="1" dirty="0" err="1"/>
              <a:t>tijela</a:t>
            </a:r>
            <a:r>
              <a:rPr lang="en-US" sz="2000" i="1" dirty="0"/>
              <a:t> </a:t>
            </a:r>
            <a:r>
              <a:rPr lang="en-US" sz="2000" i="1" dirty="0" err="1"/>
              <a:t>slonu</a:t>
            </a:r>
            <a:r>
              <a:rPr lang="en-US" sz="2000" i="1" dirty="0"/>
              <a:t>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čovjeku</a:t>
            </a:r>
            <a:r>
              <a:rPr lang="en-US" sz="2000" i="1" dirty="0"/>
              <a:t>, </a:t>
            </a:r>
            <a:r>
              <a:rPr lang="en-US" sz="2000" i="1" dirty="0" err="1"/>
              <a:t>tj</a:t>
            </a:r>
            <a:r>
              <a:rPr lang="en-US" sz="2000" i="1" dirty="0"/>
              <a:t>. </a:t>
            </a:r>
            <a:r>
              <a:rPr lang="en-US" sz="2000" i="1" dirty="0" err="1"/>
              <a:t>ptici</a:t>
            </a:r>
            <a:r>
              <a:rPr lang="en-US" sz="2000" i="1" dirty="0"/>
              <a:t>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mački</a:t>
            </a:r>
            <a:r>
              <a:rPr lang="en-US" sz="2000" i="1" dirty="0"/>
              <a:t>!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THE ELEPHANT: a </a:t>
            </a:r>
            <a:r>
              <a:rPr lang="hr-HR" sz="2000" i="1" dirty="0" err="1">
                <a:solidFill>
                  <a:srgbClr val="FF0000"/>
                </a:solidFill>
              </a:rPr>
              <a:t>tail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trunk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tusk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MAN: </a:t>
            </a:r>
            <a:r>
              <a:rPr lang="hr-HR" sz="2000" i="1" dirty="0" err="1">
                <a:solidFill>
                  <a:srgbClr val="FF0000"/>
                </a:solidFill>
              </a:rPr>
              <a:t>finger</a:t>
            </a:r>
            <a:r>
              <a:rPr lang="hr-HR" sz="2000" i="1" dirty="0">
                <a:solidFill>
                  <a:srgbClr val="FF0000"/>
                </a:solidFill>
              </a:rPr>
              <a:t>, nose, </a:t>
            </a:r>
            <a:r>
              <a:rPr lang="hr-HR" sz="2000" i="1" dirty="0" err="1">
                <a:solidFill>
                  <a:srgbClr val="FF0000"/>
                </a:solidFill>
              </a:rPr>
              <a:t>arm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THE BIRD: </a:t>
            </a:r>
            <a:r>
              <a:rPr lang="hr-HR" sz="2000" i="1" dirty="0" err="1">
                <a:solidFill>
                  <a:srgbClr val="FF0000"/>
                </a:solidFill>
              </a:rPr>
              <a:t>beak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feather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wing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THE CAT: </a:t>
            </a:r>
            <a:r>
              <a:rPr lang="hr-HR" sz="2000" i="1" dirty="0" err="1">
                <a:solidFill>
                  <a:srgbClr val="FF0000"/>
                </a:solidFill>
              </a:rPr>
              <a:t>fur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whiskers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hr-HR" sz="2000" i="1" dirty="0" err="1">
                <a:solidFill>
                  <a:srgbClr val="FF0000"/>
                </a:solidFill>
              </a:rPr>
              <a:t>paw</a:t>
            </a:r>
            <a:endParaRPr lang="en-US" sz="20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00A39B5-05CA-4E9B-A635-BA18405AF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1895" cy="6874666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DB49B4B-EB12-4A73-9B4A-FA4238BB15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46" y="1461260"/>
            <a:ext cx="5768165" cy="29839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0660B25-6A67-49D9-B4CD-CAE4093CD03D}"/>
              </a:ext>
            </a:extLst>
          </p:cNvPr>
          <p:cNvSpPr txBox="1">
            <a:spLocks/>
          </p:cNvSpPr>
          <p:nvPr/>
        </p:nvSpPr>
        <p:spPr>
          <a:xfrm>
            <a:off x="5202389" y="6081802"/>
            <a:ext cx="6865115" cy="3028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Uvježbaj nazive dijelova tijela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https://wordwall.net/resource/276015/engleski-jezik/body-parts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83580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  <p:bldP spid="13" grpId="0" build="p"/>
      <p:bldP spid="1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0" ma:contentTypeDescription="Create a new document." ma:contentTypeScope="" ma:versionID="b66ef70009e096adbb6056f566095fec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d64130b968841b120175b55dae0eada7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3B9D89-B1A3-43A3-AD9B-8329EF881F58}">
  <ds:schemaRefs>
    <ds:schemaRef ds:uri="http://schemas.microsoft.com/office/2006/metadata/properties"/>
    <ds:schemaRef ds:uri="http://schemas.microsoft.com/office/infopath/2007/PartnerControls"/>
    <ds:schemaRef ds:uri="f87c038a-0f61-486c-a8ca-ffce83998b64"/>
  </ds:schemaRefs>
</ds:datastoreItem>
</file>

<file path=customXml/itemProps2.xml><?xml version="1.0" encoding="utf-8"?>
<ds:datastoreItem xmlns:ds="http://schemas.openxmlformats.org/officeDocument/2006/customXml" ds:itemID="{F775E852-1E9A-4AF1-A312-404F2E1E36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08BEC7-B9FD-4234-847B-C4847EAD13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4481</TotalTime>
  <Words>366</Words>
  <Application>Microsoft Office PowerPoint</Application>
  <PresentationFormat>Široki zaslon</PresentationFormat>
  <Paragraphs>50</Paragraphs>
  <Slides>14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330</cp:revision>
  <dcterms:created xsi:type="dcterms:W3CDTF">2017-01-15T10:30:28Z</dcterms:created>
  <dcterms:modified xsi:type="dcterms:W3CDTF">2021-03-19T10:39:30Z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